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23"/>
  </p:notesMasterIdLst>
  <p:sldIdLst>
    <p:sldId id="256" r:id="rId4"/>
    <p:sldId id="297" r:id="rId5"/>
    <p:sldId id="265" r:id="rId6"/>
    <p:sldId id="262" r:id="rId7"/>
    <p:sldId id="280" r:id="rId8"/>
    <p:sldId id="284" r:id="rId9"/>
    <p:sldId id="295" r:id="rId10"/>
    <p:sldId id="285" r:id="rId11"/>
    <p:sldId id="290" r:id="rId12"/>
    <p:sldId id="286" r:id="rId13"/>
    <p:sldId id="287" r:id="rId14"/>
    <p:sldId id="291" r:id="rId15"/>
    <p:sldId id="288" r:id="rId16"/>
    <p:sldId id="289" r:id="rId17"/>
    <p:sldId id="292" r:id="rId18"/>
    <p:sldId id="296" r:id="rId19"/>
    <p:sldId id="293" r:id="rId20"/>
    <p:sldId id="294" r:id="rId21"/>
    <p:sldId id="275" r:id="rId22"/>
  </p:sldIdLst>
  <p:sldSz cx="18288000" cy="10287000"/>
  <p:notesSz cx="6858000" cy="9144000"/>
  <p:embeddedFontLst>
    <p:embeddedFont>
      <p:font typeface="Arialle" panose="020B0604020202020204" pitchFamily="34" charset="0"/>
      <p:regular r:id="rId24"/>
    </p:embeddedFont>
    <p:embeddedFont>
      <p:font typeface="Gentona" pitchFamily="2" charset="77"/>
      <p:regular r:id="rId25"/>
    </p:embeddedFont>
    <p:embeddedFont>
      <p:font typeface="IBM Plex Sans" panose="020B0503050203000203" pitchFamily="34" charset="0"/>
      <p:regular r:id="rId26"/>
      <p:bold r:id="rId27"/>
      <p:italic r:id="rId28"/>
      <p:boldItalic r:id="rId29"/>
    </p:embeddedFont>
    <p:embeddedFont>
      <p:font typeface="Montserrat" pitchFamily="2" charset="77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90C78-3E48-4E81-AD64-D9CA290B1BED}" v="409" dt="2025-04-14T17:20:35.251"/>
    <p1510:client id="{A4F8D9B6-47AA-412A-B197-9C041FAAF6EF}" v="524" dt="2025-04-14T13:07:07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Boren" userId="8E9XD8KuL9pPjK+JpLVPTlejyJuEGXEZNlkgWZwp+as=" providerId="None" clId="Web-{A4F8D9B6-47AA-412A-B197-9C041FAAF6EF}"/>
    <pc:docChg chg="addSld modSld">
      <pc:chgData name="Shaun Boren" userId="8E9XD8KuL9pPjK+JpLVPTlejyJuEGXEZNlkgWZwp+as=" providerId="None" clId="Web-{A4F8D9B6-47AA-412A-B197-9C041FAAF6EF}" dt="2025-04-14T13:07:06.721" v="278" actId="20577"/>
      <pc:docMkLst>
        <pc:docMk/>
      </pc:docMkLst>
      <pc:sldChg chg="modSp">
        <pc:chgData name="Shaun Boren" userId="8E9XD8KuL9pPjK+JpLVPTlejyJuEGXEZNlkgWZwp+as=" providerId="None" clId="Web-{A4F8D9B6-47AA-412A-B197-9C041FAAF6EF}" dt="2025-04-14T13:04:20.721" v="128" actId="20577"/>
        <pc:sldMkLst>
          <pc:docMk/>
          <pc:sldMk cId="1991803492" sldId="292"/>
        </pc:sldMkLst>
        <pc:spChg chg="mod">
          <ac:chgData name="Shaun Boren" userId="8E9XD8KuL9pPjK+JpLVPTlejyJuEGXEZNlkgWZwp+as=" providerId="None" clId="Web-{A4F8D9B6-47AA-412A-B197-9C041FAAF6EF}" dt="2025-04-14T13:04:13.674" v="125" actId="20577"/>
          <ac:spMkLst>
            <pc:docMk/>
            <pc:sldMk cId="1991803492" sldId="292"/>
            <ac:spMk id="6" creationId="{D57751AD-E2B6-A332-42C9-E3D3160D040C}"/>
          </ac:spMkLst>
        </pc:spChg>
        <pc:spChg chg="mod">
          <ac:chgData name="Shaun Boren" userId="8E9XD8KuL9pPjK+JpLVPTlejyJuEGXEZNlkgWZwp+as=" providerId="None" clId="Web-{A4F8D9B6-47AA-412A-B197-9C041FAAF6EF}" dt="2025-04-14T13:04:20.721" v="128" actId="20577"/>
          <ac:spMkLst>
            <pc:docMk/>
            <pc:sldMk cId="1991803492" sldId="292"/>
            <ac:spMk id="8" creationId="{562FF980-4DEB-BEF1-C9A7-297E5E18AD37}"/>
          </ac:spMkLst>
        </pc:spChg>
      </pc:sldChg>
      <pc:sldChg chg="modSp">
        <pc:chgData name="Shaun Boren" userId="8E9XD8KuL9pPjK+JpLVPTlejyJuEGXEZNlkgWZwp+as=" providerId="None" clId="Web-{A4F8D9B6-47AA-412A-B197-9C041FAAF6EF}" dt="2025-04-14T13:06:11.956" v="257" actId="20577"/>
        <pc:sldMkLst>
          <pc:docMk/>
          <pc:sldMk cId="2298626650" sldId="293"/>
        </pc:sldMkLst>
        <pc:spChg chg="mod">
          <ac:chgData name="Shaun Boren" userId="8E9XD8KuL9pPjK+JpLVPTlejyJuEGXEZNlkgWZwp+as=" providerId="None" clId="Web-{A4F8D9B6-47AA-412A-B197-9C041FAAF6EF}" dt="2025-04-14T13:05:03.346" v="134" actId="20577"/>
          <ac:spMkLst>
            <pc:docMk/>
            <pc:sldMk cId="2298626650" sldId="293"/>
            <ac:spMk id="6" creationId="{DEAC3A38-4954-DE4E-BDDF-E6DB9EC3FE8D}"/>
          </ac:spMkLst>
        </pc:spChg>
        <pc:spChg chg="mod">
          <ac:chgData name="Shaun Boren" userId="8E9XD8KuL9pPjK+JpLVPTlejyJuEGXEZNlkgWZwp+as=" providerId="None" clId="Web-{A4F8D9B6-47AA-412A-B197-9C041FAAF6EF}" dt="2025-04-14T13:06:11.956" v="257" actId="20577"/>
          <ac:spMkLst>
            <pc:docMk/>
            <pc:sldMk cId="2298626650" sldId="293"/>
            <ac:spMk id="8" creationId="{CB415EC2-D06C-9F41-D495-A45C4E4BF92E}"/>
          </ac:spMkLst>
        </pc:spChg>
      </pc:sldChg>
      <pc:sldChg chg="modSp add replId">
        <pc:chgData name="Shaun Boren" userId="8E9XD8KuL9pPjK+JpLVPTlejyJuEGXEZNlkgWZwp+as=" providerId="None" clId="Web-{A4F8D9B6-47AA-412A-B197-9C041FAAF6EF}" dt="2025-04-14T13:07:06.721" v="278" actId="20577"/>
        <pc:sldMkLst>
          <pc:docMk/>
          <pc:sldMk cId="2002753710" sldId="294"/>
        </pc:sldMkLst>
        <pc:spChg chg="mod">
          <ac:chgData name="Shaun Boren" userId="8E9XD8KuL9pPjK+JpLVPTlejyJuEGXEZNlkgWZwp+as=" providerId="None" clId="Web-{A4F8D9B6-47AA-412A-B197-9C041FAAF6EF}" dt="2025-04-14T13:07:06.721" v="278" actId="20577"/>
          <ac:spMkLst>
            <pc:docMk/>
            <pc:sldMk cId="2002753710" sldId="294"/>
            <ac:spMk id="8" creationId="{326663F5-3AB3-77FA-8B0D-2EA9C58B33D8}"/>
          </ac:spMkLst>
        </pc:spChg>
      </pc:sldChg>
    </pc:docChg>
  </pc:docChgLst>
  <pc:docChgLst>
    <pc:chgData name="Shaun Boren" userId="8E9XD8KuL9pPjK+JpLVPTlejyJuEGXEZNlkgWZwp+as=" providerId="None" clId="Web-{52290C78-3E48-4E81-AD64-D9CA290B1BED}"/>
    <pc:docChg chg="addSld delSld modSld">
      <pc:chgData name="Shaun Boren" userId="8E9XD8KuL9pPjK+JpLVPTlejyJuEGXEZNlkgWZwp+as=" providerId="None" clId="Web-{52290C78-3E48-4E81-AD64-D9CA290B1BED}" dt="2025-04-14T17:20:27.517" v="309" actId="20577"/>
      <pc:docMkLst>
        <pc:docMk/>
      </pc:docMkLst>
      <pc:sldChg chg="del">
        <pc:chgData name="Shaun Boren" userId="8E9XD8KuL9pPjK+JpLVPTlejyJuEGXEZNlkgWZwp+as=" providerId="None" clId="Web-{52290C78-3E48-4E81-AD64-D9CA290B1BED}" dt="2025-04-14T17:08:40.465" v="0"/>
        <pc:sldMkLst>
          <pc:docMk/>
          <pc:sldMk cId="0" sldId="261"/>
        </pc:sldMkLst>
      </pc:sldChg>
      <pc:sldChg chg="modNotes">
        <pc:chgData name="Shaun Boren" userId="8E9XD8KuL9pPjK+JpLVPTlejyJuEGXEZNlkgWZwp+as=" providerId="None" clId="Web-{52290C78-3E48-4E81-AD64-D9CA290B1BED}" dt="2025-04-14T17:10:33.952" v="23"/>
        <pc:sldMkLst>
          <pc:docMk/>
          <pc:sldMk cId="0" sldId="262"/>
        </pc:sldMkLst>
      </pc:sldChg>
      <pc:sldChg chg="del">
        <pc:chgData name="Shaun Boren" userId="8E9XD8KuL9pPjK+JpLVPTlejyJuEGXEZNlkgWZwp+as=" providerId="None" clId="Web-{52290C78-3E48-4E81-AD64-D9CA290B1BED}" dt="2025-04-14T17:08:49.293" v="8"/>
        <pc:sldMkLst>
          <pc:docMk/>
          <pc:sldMk cId="0" sldId="263"/>
        </pc:sldMkLst>
      </pc:sldChg>
      <pc:sldChg chg="del">
        <pc:chgData name="Shaun Boren" userId="8E9XD8KuL9pPjK+JpLVPTlejyJuEGXEZNlkgWZwp+as=" providerId="None" clId="Web-{52290C78-3E48-4E81-AD64-D9CA290B1BED}" dt="2025-04-14T17:08:49.949" v="9"/>
        <pc:sldMkLst>
          <pc:docMk/>
          <pc:sldMk cId="0" sldId="264"/>
        </pc:sldMkLst>
      </pc:sldChg>
      <pc:sldChg chg="del">
        <pc:chgData name="Shaun Boren" userId="8E9XD8KuL9pPjK+JpLVPTlejyJuEGXEZNlkgWZwp+as=" providerId="None" clId="Web-{52290C78-3E48-4E81-AD64-D9CA290B1BED}" dt="2025-04-14T17:08:50.715" v="10"/>
        <pc:sldMkLst>
          <pc:docMk/>
          <pc:sldMk cId="0" sldId="266"/>
        </pc:sldMkLst>
      </pc:sldChg>
      <pc:sldChg chg="del">
        <pc:chgData name="Shaun Boren" userId="8E9XD8KuL9pPjK+JpLVPTlejyJuEGXEZNlkgWZwp+as=" providerId="None" clId="Web-{52290C78-3E48-4E81-AD64-D9CA290B1BED}" dt="2025-04-14T17:08:52.543" v="11"/>
        <pc:sldMkLst>
          <pc:docMk/>
          <pc:sldMk cId="0" sldId="267"/>
        </pc:sldMkLst>
      </pc:sldChg>
      <pc:sldChg chg="del">
        <pc:chgData name="Shaun Boren" userId="8E9XD8KuL9pPjK+JpLVPTlejyJuEGXEZNlkgWZwp+as=" providerId="None" clId="Web-{52290C78-3E48-4E81-AD64-D9CA290B1BED}" dt="2025-04-14T17:08:52.606" v="12"/>
        <pc:sldMkLst>
          <pc:docMk/>
          <pc:sldMk cId="0" sldId="268"/>
        </pc:sldMkLst>
      </pc:sldChg>
      <pc:sldChg chg="add del">
        <pc:chgData name="Shaun Boren" userId="8E9XD8KuL9pPjK+JpLVPTlejyJuEGXEZNlkgWZwp+as=" providerId="None" clId="Web-{52290C78-3E48-4E81-AD64-D9CA290B1BED}" dt="2025-04-14T17:08:59.418" v="17"/>
        <pc:sldMkLst>
          <pc:docMk/>
          <pc:sldMk cId="0" sldId="269"/>
        </pc:sldMkLst>
      </pc:sldChg>
      <pc:sldChg chg="del">
        <pc:chgData name="Shaun Boren" userId="8E9XD8KuL9pPjK+JpLVPTlejyJuEGXEZNlkgWZwp+as=" providerId="None" clId="Web-{52290C78-3E48-4E81-AD64-D9CA290B1BED}" dt="2025-04-14T17:08:59.762" v="18"/>
        <pc:sldMkLst>
          <pc:docMk/>
          <pc:sldMk cId="0" sldId="270"/>
        </pc:sldMkLst>
      </pc:sldChg>
      <pc:sldChg chg="del">
        <pc:chgData name="Shaun Boren" userId="8E9XD8KuL9pPjK+JpLVPTlejyJuEGXEZNlkgWZwp+as=" providerId="None" clId="Web-{52290C78-3E48-4E81-AD64-D9CA290B1BED}" dt="2025-04-14T17:09:01.200" v="19"/>
        <pc:sldMkLst>
          <pc:docMk/>
          <pc:sldMk cId="0" sldId="271"/>
        </pc:sldMkLst>
      </pc:sldChg>
      <pc:sldChg chg="del">
        <pc:chgData name="Shaun Boren" userId="8E9XD8KuL9pPjK+JpLVPTlejyJuEGXEZNlkgWZwp+as=" providerId="None" clId="Web-{52290C78-3E48-4E81-AD64-D9CA290B1BED}" dt="2025-04-14T17:09:02.278" v="20"/>
        <pc:sldMkLst>
          <pc:docMk/>
          <pc:sldMk cId="0" sldId="272"/>
        </pc:sldMkLst>
      </pc:sldChg>
      <pc:sldChg chg="del">
        <pc:chgData name="Shaun Boren" userId="8E9XD8KuL9pPjK+JpLVPTlejyJuEGXEZNlkgWZwp+as=" providerId="None" clId="Web-{52290C78-3E48-4E81-AD64-D9CA290B1BED}" dt="2025-04-14T17:09:03.059" v="21"/>
        <pc:sldMkLst>
          <pc:docMk/>
          <pc:sldMk cId="0" sldId="273"/>
        </pc:sldMkLst>
      </pc:sldChg>
      <pc:sldChg chg="del">
        <pc:chgData name="Shaun Boren" userId="8E9XD8KuL9pPjK+JpLVPTlejyJuEGXEZNlkgWZwp+as=" providerId="None" clId="Web-{52290C78-3E48-4E81-AD64-D9CA290B1BED}" dt="2025-04-14T17:09:04.043" v="22"/>
        <pc:sldMkLst>
          <pc:docMk/>
          <pc:sldMk cId="0" sldId="274"/>
        </pc:sldMkLst>
      </pc:sldChg>
      <pc:sldChg chg="add del">
        <pc:chgData name="Shaun Boren" userId="8E9XD8KuL9pPjK+JpLVPTlejyJuEGXEZNlkgWZwp+as=" providerId="None" clId="Web-{52290C78-3E48-4E81-AD64-D9CA290B1BED}" dt="2025-04-14T17:08:55.590" v="15"/>
        <pc:sldMkLst>
          <pc:docMk/>
          <pc:sldMk cId="0" sldId="275"/>
        </pc:sldMkLst>
      </pc:sldChg>
      <pc:sldChg chg="del">
        <pc:chgData name="Shaun Boren" userId="8E9XD8KuL9pPjK+JpLVPTlejyJuEGXEZNlkgWZwp+as=" providerId="None" clId="Web-{52290C78-3E48-4E81-AD64-D9CA290B1BED}" dt="2025-04-14T17:08:42.574" v="2"/>
        <pc:sldMkLst>
          <pc:docMk/>
          <pc:sldMk cId="74948924" sldId="276"/>
        </pc:sldMkLst>
      </pc:sldChg>
      <pc:sldChg chg="del">
        <pc:chgData name="Shaun Boren" userId="8E9XD8KuL9pPjK+JpLVPTlejyJuEGXEZNlkgWZwp+as=" providerId="None" clId="Web-{52290C78-3E48-4E81-AD64-D9CA290B1BED}" dt="2025-04-14T17:08:42.543" v="1"/>
        <pc:sldMkLst>
          <pc:docMk/>
          <pc:sldMk cId="1852256268" sldId="277"/>
        </pc:sldMkLst>
      </pc:sldChg>
      <pc:sldChg chg="del">
        <pc:chgData name="Shaun Boren" userId="8E9XD8KuL9pPjK+JpLVPTlejyJuEGXEZNlkgWZwp+as=" providerId="None" clId="Web-{52290C78-3E48-4E81-AD64-D9CA290B1BED}" dt="2025-04-14T17:08:44.308" v="4"/>
        <pc:sldMkLst>
          <pc:docMk/>
          <pc:sldMk cId="2571519544" sldId="278"/>
        </pc:sldMkLst>
      </pc:sldChg>
      <pc:sldChg chg="del">
        <pc:chgData name="Shaun Boren" userId="8E9XD8KuL9pPjK+JpLVPTlejyJuEGXEZNlkgWZwp+as=" providerId="None" clId="Web-{52290C78-3E48-4E81-AD64-D9CA290B1BED}" dt="2025-04-14T17:08:43.262" v="3"/>
        <pc:sldMkLst>
          <pc:docMk/>
          <pc:sldMk cId="2276701180" sldId="279"/>
        </pc:sldMkLst>
      </pc:sldChg>
      <pc:sldChg chg="del">
        <pc:chgData name="Shaun Boren" userId="8E9XD8KuL9pPjK+JpLVPTlejyJuEGXEZNlkgWZwp+as=" providerId="None" clId="Web-{52290C78-3E48-4E81-AD64-D9CA290B1BED}" dt="2025-04-14T17:08:45.152" v="5"/>
        <pc:sldMkLst>
          <pc:docMk/>
          <pc:sldMk cId="2202035408" sldId="281"/>
        </pc:sldMkLst>
      </pc:sldChg>
      <pc:sldChg chg="del">
        <pc:chgData name="Shaun Boren" userId="8E9XD8KuL9pPjK+JpLVPTlejyJuEGXEZNlkgWZwp+as=" providerId="None" clId="Web-{52290C78-3E48-4E81-AD64-D9CA290B1BED}" dt="2025-04-14T17:08:47.605" v="6"/>
        <pc:sldMkLst>
          <pc:docMk/>
          <pc:sldMk cId="1597640397" sldId="282"/>
        </pc:sldMkLst>
      </pc:sldChg>
      <pc:sldChg chg="del">
        <pc:chgData name="Shaun Boren" userId="8E9XD8KuL9pPjK+JpLVPTlejyJuEGXEZNlkgWZwp+as=" providerId="None" clId="Web-{52290C78-3E48-4E81-AD64-D9CA290B1BED}" dt="2025-04-14T17:08:48.465" v="7"/>
        <pc:sldMkLst>
          <pc:docMk/>
          <pc:sldMk cId="1477370638" sldId="283"/>
        </pc:sldMkLst>
      </pc:sldChg>
      <pc:sldChg chg="modNotes">
        <pc:chgData name="Shaun Boren" userId="8E9XD8KuL9pPjK+JpLVPTlejyJuEGXEZNlkgWZwp+as=" providerId="None" clId="Web-{52290C78-3E48-4E81-AD64-D9CA290B1BED}" dt="2025-04-14T17:15:21.336" v="131"/>
        <pc:sldMkLst>
          <pc:docMk/>
          <pc:sldMk cId="207846235" sldId="285"/>
        </pc:sldMkLst>
      </pc:sldChg>
      <pc:sldChg chg="modNotes">
        <pc:chgData name="Shaun Boren" userId="8E9XD8KuL9pPjK+JpLVPTlejyJuEGXEZNlkgWZwp+as=" providerId="None" clId="Web-{52290C78-3E48-4E81-AD64-D9CA290B1BED}" dt="2025-04-14T17:15:41.258" v="134"/>
        <pc:sldMkLst>
          <pc:docMk/>
          <pc:sldMk cId="308139211" sldId="286"/>
        </pc:sldMkLst>
      </pc:sldChg>
      <pc:sldChg chg="modSp modNotes">
        <pc:chgData name="Shaun Boren" userId="8E9XD8KuL9pPjK+JpLVPTlejyJuEGXEZNlkgWZwp+as=" providerId="None" clId="Web-{52290C78-3E48-4E81-AD64-D9CA290B1BED}" dt="2025-04-14T17:18:48.936" v="159" actId="20577"/>
        <pc:sldMkLst>
          <pc:docMk/>
          <pc:sldMk cId="2321629749" sldId="289"/>
        </pc:sldMkLst>
        <pc:spChg chg="mod">
          <ac:chgData name="Shaun Boren" userId="8E9XD8KuL9pPjK+JpLVPTlejyJuEGXEZNlkgWZwp+as=" providerId="None" clId="Web-{52290C78-3E48-4E81-AD64-D9CA290B1BED}" dt="2025-04-14T17:18:48.936" v="159" actId="20577"/>
          <ac:spMkLst>
            <pc:docMk/>
            <pc:sldMk cId="2321629749" sldId="289"/>
            <ac:spMk id="8" creationId="{8B063E79-2C29-FF66-E496-6BA8C5267C05}"/>
          </ac:spMkLst>
        </pc:spChg>
      </pc:sldChg>
      <pc:sldChg chg="modNotes">
        <pc:chgData name="Shaun Boren" userId="8E9XD8KuL9pPjK+JpLVPTlejyJuEGXEZNlkgWZwp+as=" providerId="None" clId="Web-{52290C78-3E48-4E81-AD64-D9CA290B1BED}" dt="2025-04-14T17:15:37.493" v="133"/>
        <pc:sldMkLst>
          <pc:docMk/>
          <pc:sldMk cId="1239564290" sldId="290"/>
        </pc:sldMkLst>
      </pc:sldChg>
      <pc:sldChg chg="modSp">
        <pc:chgData name="Shaun Boren" userId="8E9XD8KuL9pPjK+JpLVPTlejyJuEGXEZNlkgWZwp+as=" providerId="None" clId="Web-{52290C78-3E48-4E81-AD64-D9CA290B1BED}" dt="2025-04-14T17:20:27.517" v="309" actId="20577"/>
        <pc:sldMkLst>
          <pc:docMk/>
          <pc:sldMk cId="1991803492" sldId="292"/>
        </pc:sldMkLst>
        <pc:spChg chg="mod">
          <ac:chgData name="Shaun Boren" userId="8E9XD8KuL9pPjK+JpLVPTlejyJuEGXEZNlkgWZwp+as=" providerId="None" clId="Web-{52290C78-3E48-4E81-AD64-D9CA290B1BED}" dt="2025-04-14T17:19:01.108" v="169" actId="20577"/>
          <ac:spMkLst>
            <pc:docMk/>
            <pc:sldMk cId="1991803492" sldId="292"/>
            <ac:spMk id="6" creationId="{D57751AD-E2B6-A332-42C9-E3D3160D040C}"/>
          </ac:spMkLst>
        </pc:spChg>
        <pc:spChg chg="mod">
          <ac:chgData name="Shaun Boren" userId="8E9XD8KuL9pPjK+JpLVPTlejyJuEGXEZNlkgWZwp+as=" providerId="None" clId="Web-{52290C78-3E48-4E81-AD64-D9CA290B1BED}" dt="2025-04-14T17:20:27.517" v="309" actId="20577"/>
          <ac:spMkLst>
            <pc:docMk/>
            <pc:sldMk cId="1991803492" sldId="292"/>
            <ac:spMk id="8" creationId="{562FF980-4DEB-BEF1-C9A7-297E5E18AD37}"/>
          </ac:spMkLst>
        </pc:spChg>
      </pc:sldChg>
      <pc:sldChg chg="addSp delSp modSp add replId">
        <pc:chgData name="Shaun Boren" userId="8E9XD8KuL9pPjK+JpLVPTlejyJuEGXEZNlkgWZwp+as=" providerId="None" clId="Web-{52290C78-3E48-4E81-AD64-D9CA290B1BED}" dt="2025-04-14T17:15:05.492" v="123"/>
        <pc:sldMkLst>
          <pc:docMk/>
          <pc:sldMk cId="2320270673" sldId="295"/>
        </pc:sldMkLst>
        <pc:spChg chg="mod">
          <ac:chgData name="Shaun Boren" userId="8E9XD8KuL9pPjK+JpLVPTlejyJuEGXEZNlkgWZwp+as=" providerId="None" clId="Web-{52290C78-3E48-4E81-AD64-D9CA290B1BED}" dt="2025-04-14T17:14:06.584" v="80" actId="20577"/>
          <ac:spMkLst>
            <pc:docMk/>
            <pc:sldMk cId="2320270673" sldId="295"/>
            <ac:spMk id="4" creationId="{4BB6F7B2-B5C9-8B8C-405B-BC183847ABBF}"/>
          </ac:spMkLst>
        </pc:spChg>
        <pc:spChg chg="del mod">
          <ac:chgData name="Shaun Boren" userId="8E9XD8KuL9pPjK+JpLVPTlejyJuEGXEZNlkgWZwp+as=" providerId="None" clId="Web-{52290C78-3E48-4E81-AD64-D9CA290B1BED}" dt="2025-04-14T17:14:16.162" v="86"/>
          <ac:spMkLst>
            <pc:docMk/>
            <pc:sldMk cId="2320270673" sldId="295"/>
            <ac:spMk id="5" creationId="{CA812441-4230-1B1D-8F73-CEBCDD58C165}"/>
          </ac:spMkLst>
        </pc:spChg>
        <pc:graphicFrameChg chg="add mod modGraphic">
          <ac:chgData name="Shaun Boren" userId="8E9XD8KuL9pPjK+JpLVPTlejyJuEGXEZNlkgWZwp+as=" providerId="None" clId="Web-{52290C78-3E48-4E81-AD64-D9CA290B1BED}" dt="2025-04-14T17:15:05.492" v="123"/>
          <ac:graphicFrameMkLst>
            <pc:docMk/>
            <pc:sldMk cId="2320270673" sldId="295"/>
            <ac:graphicFrameMk id="9" creationId="{7BCAF7E7-F8EE-CFF5-DACD-BB17CA240590}"/>
          </ac:graphicFrameMkLst>
        </pc:graphicFrameChg>
      </pc:sldChg>
      <pc:sldChg chg="add replId">
        <pc:chgData name="Shaun Boren" userId="8E9XD8KuL9pPjK+JpLVPTlejyJuEGXEZNlkgWZwp+as=" providerId="None" clId="Web-{52290C78-3E48-4E81-AD64-D9CA290B1BED}" dt="2025-04-14T17:18:52.030" v="160"/>
        <pc:sldMkLst>
          <pc:docMk/>
          <pc:sldMk cId="2077449461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786/bn.2022.15.e2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>
                <a:ea typeface="Calibri"/>
                <a:cs typeface="Calibri"/>
              </a:rPr>
              <a:t>Lifelong Wellbeing</a:t>
            </a:r>
          </a:p>
          <a:p>
            <a:pPr lvl="0"/>
            <a:r>
              <a:rPr lang="en-US" dirty="0">
                <a:ea typeface="Calibri"/>
                <a:cs typeface="Calibri"/>
              </a:rPr>
              <a:t>	</a:t>
            </a:r>
            <a:r>
              <a:rPr lang="en-US" dirty="0" err="1">
                <a:ea typeface="Calibri"/>
                <a:cs typeface="Calibri"/>
              </a:rPr>
              <a:t>RecSports</a:t>
            </a:r>
            <a:endParaRPr lang="en-US" dirty="0">
              <a:ea typeface="Calibri"/>
              <a:cs typeface="Calibri"/>
            </a:endParaRPr>
          </a:p>
          <a:p>
            <a:pPr lvl="0"/>
            <a:r>
              <a:rPr lang="en-US" dirty="0">
                <a:ea typeface="Calibri"/>
                <a:cs typeface="Calibri"/>
              </a:rPr>
              <a:t>	Counseling</a:t>
            </a:r>
          </a:p>
          <a:p>
            <a:pPr lvl="0"/>
            <a:r>
              <a:rPr lang="en-US" dirty="0">
                <a:ea typeface="Calibri"/>
                <a:cs typeface="Calibri"/>
              </a:rPr>
              <a:t>	Disability Resource Center</a:t>
            </a:r>
          </a:p>
          <a:p>
            <a:pPr lvl="0"/>
            <a:r>
              <a:rPr lang="en-US" dirty="0">
                <a:ea typeface="Calibri"/>
                <a:cs typeface="Calibri"/>
              </a:rPr>
              <a:t>Career Design</a:t>
            </a:r>
          </a:p>
          <a:p>
            <a:pPr lvl="0"/>
            <a:r>
              <a:rPr lang="en-US" dirty="0">
                <a:ea typeface="Calibri"/>
                <a:cs typeface="Calibri"/>
              </a:rPr>
              <a:t>	Career Connections Center</a:t>
            </a:r>
          </a:p>
          <a:p>
            <a:pPr lvl="0"/>
            <a:r>
              <a:rPr lang="en-US" dirty="0">
                <a:ea typeface="Calibri"/>
                <a:cs typeface="Calibri"/>
              </a:rPr>
              <a:t>	Leadership &amp; Service</a:t>
            </a:r>
          </a:p>
          <a:p>
            <a:pPr lvl="0"/>
            <a:r>
              <a:rPr lang="en-US" dirty="0">
                <a:ea typeface="Calibri"/>
                <a:cs typeface="Calibri"/>
              </a:rPr>
              <a:t>	MFOS</a:t>
            </a:r>
          </a:p>
          <a:p>
            <a:pPr lvl="0"/>
            <a:r>
              <a:rPr lang="en-US" dirty="0">
                <a:ea typeface="Calibri"/>
                <a:cs typeface="Calibri"/>
              </a:rPr>
              <a:t>Community Connections</a:t>
            </a:r>
          </a:p>
          <a:p>
            <a:pPr lvl="0"/>
            <a:r>
              <a:rPr lang="en-US" dirty="0">
                <a:ea typeface="Calibri"/>
                <a:cs typeface="Calibri"/>
              </a:rPr>
              <a:t>	Student Activities</a:t>
            </a:r>
          </a:p>
          <a:p>
            <a:pPr lvl="0"/>
            <a:r>
              <a:rPr lang="en-US" dirty="0">
                <a:ea typeface="Calibri"/>
                <a:cs typeface="Calibri"/>
              </a:rPr>
              <a:t>	Greek Life</a:t>
            </a:r>
          </a:p>
          <a:p>
            <a:pPr lvl="0"/>
            <a:r>
              <a:rPr lang="en-US" dirty="0">
                <a:ea typeface="Calibri"/>
                <a:cs typeface="Calibri"/>
              </a:rPr>
              <a:t>	Housing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5F3E2-6580-EBAF-DCB1-C2556E862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65BB5-A0D2-483B-9A2B-685E29045E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58038-86B1-A334-F147-F0FDA7697B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6CC466-C08D-F8B5-1935-BB19F03B42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3A2759-11EC-E8D4-B279-CC12ACDC1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Think/pair/share.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D0770-6A8D-1B21-F9A2-C1D70C9FCA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FA603-284E-F37F-70CF-335355880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0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IBM Plex Sans"/>
              </a:rPr>
              <a:t>Choo YJ, Chang MC. Use of Machine Learning in Stroke Rehabilitation: A Narrative Review. Brain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IBM Plex Sans"/>
              </a:rPr>
              <a:t>Neurorehabil</a:t>
            </a:r>
            <a:r>
              <a:rPr lang="en-US" b="0" i="0" dirty="0">
                <a:solidFill>
                  <a:srgbClr val="212529"/>
                </a:solidFill>
                <a:effectLst/>
                <a:latin typeface="IBM Plex Sans"/>
              </a:rPr>
              <a:t>. 2022 Oct;15(3):e26.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IBM Plex Sans"/>
                <a:hlinkClick r:id="rId3"/>
              </a:rPr>
              <a:t>https://doi.org/10.12786/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IBM Plex Sans"/>
                <a:hlinkClick r:id="rId3"/>
              </a:rPr>
              <a:t>bn.2022.15.e26</a:t>
            </a:r>
            <a:endParaRPr lang="en-US" b="0" i="0" u="none" strike="noStrike" dirty="0">
              <a:solidFill>
                <a:srgbClr val="000000"/>
              </a:solidFill>
              <a:effectLst/>
              <a:latin typeface="IBM Plex Sans"/>
            </a:endParaRP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IBM Plex Sans"/>
              <a:ea typeface="Calibri"/>
              <a:cs typeface="Calibri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IBM Plex Sans"/>
                <a:ea typeface="Calibri"/>
                <a:cs typeface="Calibri"/>
              </a:rPr>
              <a:t>Logistic regression – weights inputs to calculate probability of belonging to one of two groups.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IBM Plex Sans"/>
              <a:ea typeface="Calibri"/>
              <a:cs typeface="Calibri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IBM Plex Sans"/>
                <a:ea typeface="Calibri"/>
                <a:cs typeface="Calibri"/>
              </a:rPr>
              <a:t>Random forest – runs variations on multiple decision trees, averages the prediction from all trees.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IBM Plex Sans"/>
              <a:ea typeface="Calibri"/>
              <a:cs typeface="Calibri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IBM Plex Sans"/>
                <a:ea typeface="Calibri"/>
                <a:cs typeface="Calibri"/>
              </a:rPr>
              <a:t>Artificial Neural Network – mimics the human brain, layering units that learn patterns.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04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AUC (Area Under the Curve)</a:t>
            </a:r>
            <a:r>
              <a:rPr lang="en-US" dirty="0"/>
              <a:t>: A measure of the model’s overall ability to distinguish between retained and non-retained students. AUC closer to 1 means better performance.</a:t>
            </a:r>
          </a:p>
          <a:p>
            <a:endParaRPr lang="en-US" dirty="0"/>
          </a:p>
          <a:p>
            <a:r>
              <a:rPr lang="en-US" dirty="0"/>
              <a:t>Plots true positive against false positive over </a:t>
            </a:r>
            <a:r>
              <a:rPr lang="en-US"/>
              <a:t>various threshold settings.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5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Accuracy</a:t>
            </a:r>
            <a:r>
              <a:rPr lang="en-US"/>
              <a:t>: Overall percentage of correct predictions (retained or not retained).</a:t>
            </a:r>
          </a:p>
          <a:p>
            <a:r>
              <a:rPr lang="en-US" b="1"/>
              <a:t>Sensitivity </a:t>
            </a:r>
            <a:r>
              <a:rPr lang="en-US"/>
              <a:t>: How well the model correctly identifies students who </a:t>
            </a:r>
            <a:r>
              <a:rPr lang="en-US" i="1"/>
              <a:t>will not</a:t>
            </a:r>
            <a:r>
              <a:rPr lang="en-US"/>
              <a:t> be retained.</a:t>
            </a:r>
          </a:p>
          <a:p>
            <a:r>
              <a:rPr lang="en-US" b="1"/>
              <a:t>Specificity :</a:t>
            </a:r>
            <a:r>
              <a:rPr lang="en-US"/>
              <a:t> How well the model correctly identifies students who </a:t>
            </a:r>
            <a:r>
              <a:rPr lang="en-US" i="1"/>
              <a:t>will</a:t>
            </a:r>
            <a:r>
              <a:rPr lang="en-US"/>
              <a:t> be retained.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53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E324C-7933-B4AD-ACBB-37C48FF31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358BB5-9FF0-52CD-95CA-F4CF3A55C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4A6CF-0443-5500-55B4-C6C8FA4278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3C39F3-4200-5E50-E71D-DECC7CF957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93F040-1E11-791B-0C3E-FA37F9616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50561-4FCB-0BDB-842A-21E13C4ADB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E74F9-E50E-10CF-3F1A-46CDF3885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3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1300D-0504-18B8-6844-E5735919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094B82-E88D-09D7-C5EB-F1811E0F61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10CD9-BC84-5584-663D-D06C63BE2C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C8ADD9-E237-322B-9810-5E1BEE2D41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95039F-94C7-B102-1DF5-E79CB8BD4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Think/pair/share.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4CA51-1B0B-F15F-6922-25B2C1077C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295C3-1352-946D-867F-148F8E1E3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45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22C8D-F9BA-828F-448C-B444FA56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0EE725-4CFD-1F72-774F-48211E6892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72501-6B8B-25AF-34C8-45F7165F3F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212185-D69E-CA74-210C-51C99B156D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B484C2-8CFD-A5E8-908C-429D585E7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Think/pair/share.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3CF43-A025-B571-2E2F-CC7D4467AD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FD116-6CD0-2C52-D177-74819EA09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93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9AD3B-5AA5-C3ED-5C38-B629FAB93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9DBEA-EF27-D8A9-601B-BD2A1A101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A93EC-45DC-E30B-A7B3-DC261DFE04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3DA3CF3-330D-1FF5-740B-A97ADE6388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010D66-800F-C824-4777-34AA7884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Think/pair/share.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04270-D807-90F2-0CB2-AB81487200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E721C-DF68-DE2D-7608-37984515A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2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90" b="690"/>
          <a:stretch>
            <a:fillRect/>
          </a:stretch>
        </p:blipFill>
        <p:spPr>
          <a:xfrm>
            <a:off x="8652987" y="1028700"/>
            <a:ext cx="982026" cy="9820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" y="3039426"/>
            <a:ext cx="17221200" cy="4103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74"/>
              </a:lnSpc>
            </a:pPr>
            <a:r>
              <a:rPr lang="en-US" sz="10439" spc="521" dirty="0">
                <a:solidFill>
                  <a:srgbClr val="FFFFFF"/>
                </a:solidFill>
                <a:latin typeface="Gentona Bold"/>
              </a:rPr>
              <a:t>Value of Student Life Data in Predicting Retention</a:t>
            </a:r>
          </a:p>
          <a:p>
            <a:pPr algn="ctr">
              <a:lnSpc>
                <a:spcPts val="11274"/>
              </a:lnSpc>
            </a:pPr>
            <a:r>
              <a:rPr lang="en-US" sz="4000" spc="521" dirty="0">
                <a:solidFill>
                  <a:srgbClr val="FFFFFF"/>
                </a:solidFill>
                <a:latin typeface="Gentona Bold"/>
              </a:rPr>
              <a:t>Ellu Li &amp; Shaun Boren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542" r="542"/>
          <a:stretch>
            <a:fillRect/>
          </a:stretch>
        </p:blipFill>
        <p:spPr>
          <a:xfrm>
            <a:off x="6966226" y="8933226"/>
            <a:ext cx="4355549" cy="650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857CF-B717-B3AD-5CF4-EA300B45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157A5B-C61C-3584-CE69-972CFA3130A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945217"/>
            <a:ext cx="18288000" cy="1341783"/>
            <a:chOff x="0" y="0"/>
            <a:chExt cx="24384000" cy="17890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233D9E-3834-7D13-4D28-0D23E67075FB}"/>
                </a:ext>
              </a:extLst>
            </p:cNvPr>
            <p:cNvSpPr/>
            <p:nvPr/>
          </p:nvSpPr>
          <p:spPr>
            <a:xfrm>
              <a:off x="0" y="0"/>
              <a:ext cx="24384000" cy="1789049"/>
            </a:xfrm>
            <a:custGeom>
              <a:avLst/>
              <a:gdLst/>
              <a:ahLst/>
              <a:cxnLst/>
              <a:rect l="l" t="t" r="r" b="b"/>
              <a:pathLst>
                <a:path w="24384000" h="1789049">
                  <a:moveTo>
                    <a:pt x="0" y="0"/>
                  </a:moveTo>
                  <a:lnTo>
                    <a:pt x="24384000" y="0"/>
                  </a:lnTo>
                  <a:lnTo>
                    <a:pt x="24384000" y="1789049"/>
                  </a:lnTo>
                  <a:lnTo>
                    <a:pt x="0" y="1789049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0E953B08-22D7-56E7-7CA4-102A98B6BF08}"/>
              </a:ext>
            </a:extLst>
          </p:cNvPr>
          <p:cNvSpPr txBox="1"/>
          <p:nvPr/>
        </p:nvSpPr>
        <p:spPr>
          <a:xfrm>
            <a:off x="1397443" y="1255809"/>
            <a:ext cx="13721964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spc="499" dirty="0">
                <a:solidFill>
                  <a:srgbClr val="005596"/>
                </a:solidFill>
                <a:latin typeface="Gentona Bold"/>
              </a:rPr>
              <a:t>Results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D79A952-AC42-2E58-4CB1-25EDB132FB9F}"/>
              </a:ext>
            </a:extLst>
          </p:cNvPr>
          <p:cNvSpPr/>
          <p:nvPr/>
        </p:nvSpPr>
        <p:spPr>
          <a:xfrm rot="5399999">
            <a:off x="-62753" y="3839871"/>
            <a:ext cx="3120165" cy="0"/>
          </a:xfrm>
          <a:prstGeom prst="line">
            <a:avLst/>
          </a:prstGeom>
          <a:ln w="57150" cap="rnd">
            <a:solidFill>
              <a:srgbClr val="FE73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B20E6D-5A23-05E5-C5E2-6389738B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2" r="542"/>
          <a:stretch>
            <a:fillRect/>
          </a:stretch>
        </p:blipFill>
        <p:spPr>
          <a:xfrm>
            <a:off x="13031474" y="9244715"/>
            <a:ext cx="4355549" cy="650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2CEEB-C314-04F6-4EA1-4D5C15A01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279788"/>
            <a:ext cx="9639592" cy="57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6D102-86FC-2DFA-0A59-DF4E21BA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E775C0-E801-0F30-1DEE-C078828DB552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945217"/>
            <a:ext cx="18288000" cy="1341783"/>
            <a:chOff x="0" y="0"/>
            <a:chExt cx="24384000" cy="17890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976E26-849E-672C-9C33-89EB14FE5C5B}"/>
                </a:ext>
              </a:extLst>
            </p:cNvPr>
            <p:cNvSpPr/>
            <p:nvPr/>
          </p:nvSpPr>
          <p:spPr>
            <a:xfrm>
              <a:off x="0" y="0"/>
              <a:ext cx="24384000" cy="1789049"/>
            </a:xfrm>
            <a:custGeom>
              <a:avLst/>
              <a:gdLst/>
              <a:ahLst/>
              <a:cxnLst/>
              <a:rect l="l" t="t" r="r" b="b"/>
              <a:pathLst>
                <a:path w="24384000" h="1789049">
                  <a:moveTo>
                    <a:pt x="0" y="0"/>
                  </a:moveTo>
                  <a:lnTo>
                    <a:pt x="24384000" y="0"/>
                  </a:lnTo>
                  <a:lnTo>
                    <a:pt x="24384000" y="1789049"/>
                  </a:lnTo>
                  <a:lnTo>
                    <a:pt x="0" y="1789049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C0F8DD4-E833-3FC9-F631-D555D5E20F00}"/>
              </a:ext>
            </a:extLst>
          </p:cNvPr>
          <p:cNvSpPr txBox="1"/>
          <p:nvPr/>
        </p:nvSpPr>
        <p:spPr>
          <a:xfrm>
            <a:off x="1397443" y="1255809"/>
            <a:ext cx="13721964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spc="499" dirty="0">
                <a:solidFill>
                  <a:srgbClr val="005596"/>
                </a:solidFill>
                <a:latin typeface="Gentona Bold"/>
              </a:rPr>
              <a:t>Results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45AA8EA-99A2-97B6-3AFD-CA501287AA8E}"/>
              </a:ext>
            </a:extLst>
          </p:cNvPr>
          <p:cNvSpPr/>
          <p:nvPr/>
        </p:nvSpPr>
        <p:spPr>
          <a:xfrm rot="5399999">
            <a:off x="-62753" y="3839871"/>
            <a:ext cx="3120165" cy="0"/>
          </a:xfrm>
          <a:prstGeom prst="line">
            <a:avLst/>
          </a:prstGeom>
          <a:ln w="57150" cap="rnd">
            <a:solidFill>
              <a:srgbClr val="FE73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2B4BA00-D6E6-1A3E-175D-99B6A7A273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" r="542"/>
          <a:stretch>
            <a:fillRect/>
          </a:stretch>
        </p:blipFill>
        <p:spPr>
          <a:xfrm>
            <a:off x="13031474" y="9244715"/>
            <a:ext cx="4355549" cy="650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CF6D1-37A4-8D1C-EC9F-5864494F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503" y="3238500"/>
            <a:ext cx="10858994" cy="27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7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00B0D-85F8-FA08-C629-2EE03A406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74BEBA-11B2-57EB-679E-977BBDE5EAB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945217"/>
            <a:ext cx="18288000" cy="1341783"/>
            <a:chOff x="0" y="0"/>
            <a:chExt cx="24384000" cy="17890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EE0F8E-4ADA-BA5E-0537-C38B76C20DB3}"/>
                </a:ext>
              </a:extLst>
            </p:cNvPr>
            <p:cNvSpPr/>
            <p:nvPr/>
          </p:nvSpPr>
          <p:spPr>
            <a:xfrm>
              <a:off x="0" y="0"/>
              <a:ext cx="24384000" cy="1789049"/>
            </a:xfrm>
            <a:custGeom>
              <a:avLst/>
              <a:gdLst/>
              <a:ahLst/>
              <a:cxnLst/>
              <a:rect l="l" t="t" r="r" b="b"/>
              <a:pathLst>
                <a:path w="24384000" h="1789049">
                  <a:moveTo>
                    <a:pt x="0" y="0"/>
                  </a:moveTo>
                  <a:lnTo>
                    <a:pt x="24384000" y="0"/>
                  </a:lnTo>
                  <a:lnTo>
                    <a:pt x="24384000" y="1789049"/>
                  </a:lnTo>
                  <a:lnTo>
                    <a:pt x="0" y="1789049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37587A54-43B3-1CCE-F624-52CD9CAC998D}"/>
              </a:ext>
            </a:extLst>
          </p:cNvPr>
          <p:cNvSpPr txBox="1"/>
          <p:nvPr/>
        </p:nvSpPr>
        <p:spPr>
          <a:xfrm>
            <a:off x="1397443" y="1255809"/>
            <a:ext cx="13721964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spc="499" dirty="0">
                <a:solidFill>
                  <a:srgbClr val="005596"/>
                </a:solidFill>
                <a:latin typeface="Gentona Bold"/>
              </a:rPr>
              <a:t>Application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A653C98-6CA6-FCD2-C4A2-BEED08120C22}"/>
              </a:ext>
            </a:extLst>
          </p:cNvPr>
          <p:cNvSpPr txBox="1"/>
          <p:nvPr/>
        </p:nvSpPr>
        <p:spPr>
          <a:xfrm>
            <a:off x="1497330" y="2429603"/>
            <a:ext cx="12743954" cy="238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Evidencing the Value of Student Life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Contributing to Early Alert Systems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Improving Response Efforts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Incorporating More Data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49E5787-95CC-AF41-2292-5738C0574CE9}"/>
              </a:ext>
            </a:extLst>
          </p:cNvPr>
          <p:cNvSpPr/>
          <p:nvPr/>
        </p:nvSpPr>
        <p:spPr>
          <a:xfrm rot="5399999">
            <a:off x="-62753" y="3839871"/>
            <a:ext cx="3120165" cy="0"/>
          </a:xfrm>
          <a:prstGeom prst="line">
            <a:avLst/>
          </a:prstGeom>
          <a:ln w="57150" cap="rnd">
            <a:solidFill>
              <a:srgbClr val="FE73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D7DB31-08FF-28DC-7BD6-1496F11C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" r="542"/>
          <a:stretch>
            <a:fillRect/>
          </a:stretch>
        </p:blipFill>
        <p:spPr>
          <a:xfrm>
            <a:off x="13031474" y="9244715"/>
            <a:ext cx="4355549" cy="6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2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34345-3160-09C8-2E9C-FC1EE1DF2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76DA852-A1EC-F7F5-A26B-7C1C47637C4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9C57ED-41BD-312E-F7F9-80CFDCEF34BA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04D65ED-9A8C-8C98-C34C-7133A807A590}"/>
              </a:ext>
            </a:extLst>
          </p:cNvPr>
          <p:cNvGrpSpPr>
            <a:grpSpLocks noChangeAspect="1"/>
          </p:cNvGrpSpPr>
          <p:nvPr/>
        </p:nvGrpSpPr>
        <p:grpSpPr>
          <a:xfrm>
            <a:off x="4881976" y="881476"/>
            <a:ext cx="8524047" cy="8524047"/>
            <a:chOff x="0" y="0"/>
            <a:chExt cx="11365396" cy="113653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A97EC0B-046C-B463-3FF1-658D48968D93}"/>
                </a:ext>
              </a:extLst>
            </p:cNvPr>
            <p:cNvSpPr/>
            <p:nvPr/>
          </p:nvSpPr>
          <p:spPr>
            <a:xfrm>
              <a:off x="0" y="0"/>
              <a:ext cx="11365357" cy="11365484"/>
            </a:xfrm>
            <a:custGeom>
              <a:avLst/>
              <a:gdLst/>
              <a:ahLst/>
              <a:cxnLst/>
              <a:rect l="l" t="t" r="r" b="b"/>
              <a:pathLst>
                <a:path w="11365357" h="11365484">
                  <a:moveTo>
                    <a:pt x="0" y="5682742"/>
                  </a:moveTo>
                  <a:cubicBezTo>
                    <a:pt x="0" y="2544191"/>
                    <a:pt x="2544191" y="0"/>
                    <a:pt x="5682742" y="0"/>
                  </a:cubicBezTo>
                  <a:lnTo>
                    <a:pt x="5682742" y="57150"/>
                  </a:lnTo>
                  <a:lnTo>
                    <a:pt x="5682742" y="0"/>
                  </a:lnTo>
                  <a:cubicBezTo>
                    <a:pt x="8821166" y="0"/>
                    <a:pt x="11365357" y="2544191"/>
                    <a:pt x="11365357" y="5682742"/>
                  </a:cubicBezTo>
                  <a:lnTo>
                    <a:pt x="11308207" y="5682742"/>
                  </a:lnTo>
                  <a:lnTo>
                    <a:pt x="11365357" y="5682742"/>
                  </a:lnTo>
                  <a:cubicBezTo>
                    <a:pt x="11365357" y="8821165"/>
                    <a:pt x="8821165" y="11365484"/>
                    <a:pt x="5682615" y="11365484"/>
                  </a:cubicBezTo>
                  <a:lnTo>
                    <a:pt x="5682615" y="11308334"/>
                  </a:lnTo>
                  <a:lnTo>
                    <a:pt x="5682615" y="11365484"/>
                  </a:lnTo>
                  <a:cubicBezTo>
                    <a:pt x="2544191" y="11365357"/>
                    <a:pt x="0" y="8821166"/>
                    <a:pt x="0" y="5682742"/>
                  </a:cubicBezTo>
                  <a:lnTo>
                    <a:pt x="57150" y="5682742"/>
                  </a:lnTo>
                  <a:lnTo>
                    <a:pt x="114300" y="5682742"/>
                  </a:lnTo>
                  <a:lnTo>
                    <a:pt x="57150" y="5682742"/>
                  </a:lnTo>
                  <a:lnTo>
                    <a:pt x="0" y="5682742"/>
                  </a:lnTo>
                  <a:moveTo>
                    <a:pt x="114300" y="5682742"/>
                  </a:moveTo>
                  <a:cubicBezTo>
                    <a:pt x="114300" y="5714365"/>
                    <a:pt x="88773" y="5739892"/>
                    <a:pt x="57150" y="5739892"/>
                  </a:cubicBezTo>
                  <a:cubicBezTo>
                    <a:pt x="25527" y="5739892"/>
                    <a:pt x="0" y="5714238"/>
                    <a:pt x="0" y="5682742"/>
                  </a:cubicBezTo>
                  <a:cubicBezTo>
                    <a:pt x="0" y="5651246"/>
                    <a:pt x="25527" y="5625592"/>
                    <a:pt x="57150" y="5625592"/>
                  </a:cubicBezTo>
                  <a:cubicBezTo>
                    <a:pt x="88773" y="5625592"/>
                    <a:pt x="114300" y="5651119"/>
                    <a:pt x="114300" y="5682742"/>
                  </a:cubicBezTo>
                  <a:cubicBezTo>
                    <a:pt x="114300" y="8758047"/>
                    <a:pt x="2607310" y="11251057"/>
                    <a:pt x="5682742" y="11251057"/>
                  </a:cubicBezTo>
                  <a:cubicBezTo>
                    <a:pt x="8758174" y="11251057"/>
                    <a:pt x="11251184" y="8758047"/>
                    <a:pt x="11251184" y="5682615"/>
                  </a:cubicBezTo>
                  <a:cubicBezTo>
                    <a:pt x="11251184" y="2607183"/>
                    <a:pt x="8758047" y="114300"/>
                    <a:pt x="5682742" y="114300"/>
                  </a:cubicBezTo>
                  <a:lnTo>
                    <a:pt x="5682742" y="57150"/>
                  </a:lnTo>
                  <a:lnTo>
                    <a:pt x="5682742" y="114300"/>
                  </a:lnTo>
                  <a:cubicBezTo>
                    <a:pt x="2607310" y="114300"/>
                    <a:pt x="114300" y="2607310"/>
                    <a:pt x="114300" y="568274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9BC6B87-2C14-0382-1FBC-908B79A8240A}"/>
              </a:ext>
            </a:extLst>
          </p:cNvPr>
          <p:cNvGrpSpPr>
            <a:grpSpLocks noChangeAspect="1"/>
          </p:cNvGrpSpPr>
          <p:nvPr/>
        </p:nvGrpSpPr>
        <p:grpSpPr>
          <a:xfrm>
            <a:off x="5266186" y="1265686"/>
            <a:ext cx="7755628" cy="7755628"/>
            <a:chOff x="0" y="0"/>
            <a:chExt cx="10340838" cy="1034083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6FE220C-F1E6-D599-9BB1-7DD81E73FE4D}"/>
                </a:ext>
              </a:extLst>
            </p:cNvPr>
            <p:cNvSpPr/>
            <p:nvPr/>
          </p:nvSpPr>
          <p:spPr>
            <a:xfrm>
              <a:off x="0" y="-254"/>
              <a:ext cx="10340846" cy="10340596"/>
            </a:xfrm>
            <a:custGeom>
              <a:avLst/>
              <a:gdLst/>
              <a:ahLst/>
              <a:cxnLst/>
              <a:rect l="l" t="t" r="r" b="b"/>
              <a:pathLst>
                <a:path w="10340846" h="10340596">
                  <a:moveTo>
                    <a:pt x="1270" y="5055362"/>
                  </a:moveTo>
                  <a:cubicBezTo>
                    <a:pt x="1651" y="5036185"/>
                    <a:pt x="2159" y="5017008"/>
                    <a:pt x="2794" y="4997958"/>
                  </a:cubicBezTo>
                  <a:lnTo>
                    <a:pt x="59944" y="4999863"/>
                  </a:lnTo>
                  <a:cubicBezTo>
                    <a:pt x="59309" y="5018786"/>
                    <a:pt x="58801" y="5037709"/>
                    <a:pt x="58420" y="5056632"/>
                  </a:cubicBezTo>
                  <a:close/>
                  <a:moveTo>
                    <a:pt x="5080" y="4940681"/>
                  </a:moveTo>
                  <a:cubicBezTo>
                    <a:pt x="5969" y="4921504"/>
                    <a:pt x="6858" y="4902454"/>
                    <a:pt x="7874" y="4883404"/>
                  </a:cubicBezTo>
                  <a:lnTo>
                    <a:pt x="64897" y="4886579"/>
                  </a:lnTo>
                  <a:cubicBezTo>
                    <a:pt x="63881" y="4905502"/>
                    <a:pt x="62992" y="4924298"/>
                    <a:pt x="62103" y="4943221"/>
                  </a:cubicBezTo>
                  <a:close/>
                  <a:moveTo>
                    <a:pt x="11430" y="4825873"/>
                  </a:moveTo>
                  <a:cubicBezTo>
                    <a:pt x="12700" y="4806696"/>
                    <a:pt x="14097" y="4787646"/>
                    <a:pt x="15494" y="4768469"/>
                  </a:cubicBezTo>
                  <a:lnTo>
                    <a:pt x="72517" y="4772914"/>
                  </a:lnTo>
                  <a:cubicBezTo>
                    <a:pt x="71120" y="4791837"/>
                    <a:pt x="69723" y="4810760"/>
                    <a:pt x="68453" y="4829683"/>
                  </a:cubicBezTo>
                  <a:close/>
                  <a:moveTo>
                    <a:pt x="20193" y="4711319"/>
                  </a:moveTo>
                  <a:cubicBezTo>
                    <a:pt x="21844" y="4692269"/>
                    <a:pt x="23622" y="4673219"/>
                    <a:pt x="25527" y="4654296"/>
                  </a:cubicBezTo>
                  <a:lnTo>
                    <a:pt x="82423" y="4659884"/>
                  </a:lnTo>
                  <a:cubicBezTo>
                    <a:pt x="80518" y="4678680"/>
                    <a:pt x="78740" y="4697476"/>
                    <a:pt x="77089" y="4716272"/>
                  </a:cubicBezTo>
                  <a:close/>
                  <a:moveTo>
                    <a:pt x="31496" y="4597019"/>
                  </a:moveTo>
                  <a:cubicBezTo>
                    <a:pt x="33655" y="4577969"/>
                    <a:pt x="35814" y="4558919"/>
                    <a:pt x="38100" y="4539869"/>
                  </a:cubicBezTo>
                  <a:lnTo>
                    <a:pt x="94869" y="4546727"/>
                  </a:lnTo>
                  <a:cubicBezTo>
                    <a:pt x="92583" y="4565523"/>
                    <a:pt x="90424" y="4584446"/>
                    <a:pt x="88265" y="4603242"/>
                  </a:cubicBezTo>
                  <a:close/>
                  <a:moveTo>
                    <a:pt x="45339" y="4482846"/>
                  </a:moveTo>
                  <a:cubicBezTo>
                    <a:pt x="47879" y="4463923"/>
                    <a:pt x="50546" y="4445000"/>
                    <a:pt x="53213" y="4426077"/>
                  </a:cubicBezTo>
                  <a:lnTo>
                    <a:pt x="109728" y="4434205"/>
                  </a:lnTo>
                  <a:cubicBezTo>
                    <a:pt x="107061" y="4452874"/>
                    <a:pt x="104394" y="4471671"/>
                    <a:pt x="101981" y="4490340"/>
                  </a:cubicBezTo>
                  <a:close/>
                  <a:moveTo>
                    <a:pt x="61722" y="4369308"/>
                  </a:moveTo>
                  <a:cubicBezTo>
                    <a:pt x="64643" y="4350258"/>
                    <a:pt x="67691" y="4331335"/>
                    <a:pt x="70866" y="4312412"/>
                  </a:cubicBezTo>
                  <a:lnTo>
                    <a:pt x="127254" y="4321810"/>
                  </a:lnTo>
                  <a:cubicBezTo>
                    <a:pt x="124079" y="4340479"/>
                    <a:pt x="121158" y="4359275"/>
                    <a:pt x="118237" y="4378071"/>
                  </a:cubicBezTo>
                  <a:close/>
                  <a:moveTo>
                    <a:pt x="80645" y="4255770"/>
                  </a:moveTo>
                  <a:cubicBezTo>
                    <a:pt x="84074" y="4236974"/>
                    <a:pt x="87503" y="4218051"/>
                    <a:pt x="91059" y="4199255"/>
                  </a:cubicBezTo>
                  <a:lnTo>
                    <a:pt x="147193" y="4209923"/>
                  </a:lnTo>
                  <a:cubicBezTo>
                    <a:pt x="143637" y="4228465"/>
                    <a:pt x="140208" y="4247134"/>
                    <a:pt x="136906" y="4265803"/>
                  </a:cubicBezTo>
                  <a:close/>
                  <a:moveTo>
                    <a:pt x="102108" y="4142994"/>
                  </a:moveTo>
                  <a:cubicBezTo>
                    <a:pt x="105918" y="4124198"/>
                    <a:pt x="109855" y="4105402"/>
                    <a:pt x="113792" y="4086606"/>
                  </a:cubicBezTo>
                  <a:lnTo>
                    <a:pt x="169672" y="4098544"/>
                  </a:lnTo>
                  <a:cubicBezTo>
                    <a:pt x="165735" y="4117086"/>
                    <a:pt x="161925" y="4135628"/>
                    <a:pt x="158115" y="4154297"/>
                  </a:cubicBezTo>
                  <a:close/>
                  <a:moveTo>
                    <a:pt x="126111" y="4030472"/>
                  </a:moveTo>
                  <a:cubicBezTo>
                    <a:pt x="130302" y="4011803"/>
                    <a:pt x="134620" y="3993134"/>
                    <a:pt x="139065" y="3974465"/>
                  </a:cubicBezTo>
                  <a:lnTo>
                    <a:pt x="194691" y="3987673"/>
                  </a:lnTo>
                  <a:cubicBezTo>
                    <a:pt x="190373" y="4006089"/>
                    <a:pt x="186055" y="4024503"/>
                    <a:pt x="181864" y="4043045"/>
                  </a:cubicBezTo>
                  <a:close/>
                  <a:moveTo>
                    <a:pt x="152527" y="3918712"/>
                  </a:moveTo>
                  <a:cubicBezTo>
                    <a:pt x="157099" y="3900171"/>
                    <a:pt x="161925" y="3881628"/>
                    <a:pt x="166751" y="3863086"/>
                  </a:cubicBezTo>
                  <a:lnTo>
                    <a:pt x="221996" y="3877437"/>
                  </a:lnTo>
                  <a:cubicBezTo>
                    <a:pt x="217170" y="3895726"/>
                    <a:pt x="212598" y="3914014"/>
                    <a:pt x="208026" y="3932428"/>
                  </a:cubicBezTo>
                  <a:close/>
                  <a:moveTo>
                    <a:pt x="181483" y="3807460"/>
                  </a:moveTo>
                  <a:cubicBezTo>
                    <a:pt x="186563" y="3788918"/>
                    <a:pt x="191643" y="3770503"/>
                    <a:pt x="196977" y="3752089"/>
                  </a:cubicBezTo>
                  <a:lnTo>
                    <a:pt x="251968" y="3767710"/>
                  </a:lnTo>
                  <a:cubicBezTo>
                    <a:pt x="246761" y="3785871"/>
                    <a:pt x="241681" y="3804159"/>
                    <a:pt x="236728" y="3822447"/>
                  </a:cubicBezTo>
                  <a:close/>
                  <a:moveTo>
                    <a:pt x="212979" y="3696970"/>
                  </a:moveTo>
                  <a:cubicBezTo>
                    <a:pt x="218440" y="3678682"/>
                    <a:pt x="224028" y="3660394"/>
                    <a:pt x="229616" y="3642106"/>
                  </a:cubicBezTo>
                  <a:lnTo>
                    <a:pt x="284226" y="3658997"/>
                  </a:lnTo>
                  <a:cubicBezTo>
                    <a:pt x="278638" y="3677031"/>
                    <a:pt x="273177" y="3695192"/>
                    <a:pt x="267843" y="3713226"/>
                  </a:cubicBezTo>
                  <a:close/>
                  <a:moveTo>
                    <a:pt x="246888" y="3587242"/>
                  </a:moveTo>
                  <a:cubicBezTo>
                    <a:pt x="252730" y="3568954"/>
                    <a:pt x="258699" y="3550793"/>
                    <a:pt x="264795" y="3532632"/>
                  </a:cubicBezTo>
                  <a:lnTo>
                    <a:pt x="319024" y="3550666"/>
                  </a:lnTo>
                  <a:cubicBezTo>
                    <a:pt x="313055" y="3568701"/>
                    <a:pt x="307086" y="3586607"/>
                    <a:pt x="301371" y="3604768"/>
                  </a:cubicBezTo>
                  <a:close/>
                  <a:moveTo>
                    <a:pt x="283337" y="3478149"/>
                  </a:moveTo>
                  <a:cubicBezTo>
                    <a:pt x="289560" y="3460115"/>
                    <a:pt x="295910" y="3442081"/>
                    <a:pt x="302387" y="3424047"/>
                  </a:cubicBezTo>
                  <a:lnTo>
                    <a:pt x="356235" y="3443351"/>
                  </a:lnTo>
                  <a:cubicBezTo>
                    <a:pt x="349885" y="3461131"/>
                    <a:pt x="343535" y="3479038"/>
                    <a:pt x="337312" y="3496818"/>
                  </a:cubicBezTo>
                  <a:close/>
                  <a:moveTo>
                    <a:pt x="322072" y="3370072"/>
                  </a:moveTo>
                  <a:cubicBezTo>
                    <a:pt x="328803" y="3352038"/>
                    <a:pt x="335534" y="3334131"/>
                    <a:pt x="342392" y="3316224"/>
                  </a:cubicBezTo>
                  <a:lnTo>
                    <a:pt x="395732" y="3336671"/>
                  </a:lnTo>
                  <a:cubicBezTo>
                    <a:pt x="388874" y="3354324"/>
                    <a:pt x="382270" y="3372104"/>
                    <a:pt x="375666" y="3389884"/>
                  </a:cubicBezTo>
                  <a:close/>
                  <a:moveTo>
                    <a:pt x="363347" y="3262757"/>
                  </a:moveTo>
                  <a:cubicBezTo>
                    <a:pt x="370459" y="3244977"/>
                    <a:pt x="377571" y="3227197"/>
                    <a:pt x="384810" y="3209544"/>
                  </a:cubicBezTo>
                  <a:lnTo>
                    <a:pt x="437642" y="3231261"/>
                  </a:lnTo>
                  <a:cubicBezTo>
                    <a:pt x="430403" y="3248787"/>
                    <a:pt x="423418" y="3266313"/>
                    <a:pt x="416433" y="3283966"/>
                  </a:cubicBezTo>
                  <a:close/>
                  <a:moveTo>
                    <a:pt x="406908" y="3156585"/>
                  </a:moveTo>
                  <a:cubicBezTo>
                    <a:pt x="414401" y="3138932"/>
                    <a:pt x="422021" y="3121279"/>
                    <a:pt x="429641" y="3103753"/>
                  </a:cubicBezTo>
                  <a:lnTo>
                    <a:pt x="481965" y="3126613"/>
                  </a:lnTo>
                  <a:cubicBezTo>
                    <a:pt x="474345" y="3144012"/>
                    <a:pt x="466852" y="3161411"/>
                    <a:pt x="459486" y="3178937"/>
                  </a:cubicBezTo>
                  <a:close/>
                  <a:moveTo>
                    <a:pt x="453009" y="3051175"/>
                  </a:moveTo>
                  <a:cubicBezTo>
                    <a:pt x="460883" y="3033649"/>
                    <a:pt x="468884" y="3016250"/>
                    <a:pt x="476885" y="2998978"/>
                  </a:cubicBezTo>
                  <a:lnTo>
                    <a:pt x="528701" y="3022981"/>
                  </a:lnTo>
                  <a:cubicBezTo>
                    <a:pt x="520700" y="3040126"/>
                    <a:pt x="512826" y="3057398"/>
                    <a:pt x="505079" y="3074670"/>
                  </a:cubicBezTo>
                  <a:close/>
                  <a:moveTo>
                    <a:pt x="501269" y="2947035"/>
                  </a:moveTo>
                  <a:cubicBezTo>
                    <a:pt x="509524" y="2929763"/>
                    <a:pt x="517906" y="2912491"/>
                    <a:pt x="526288" y="2895346"/>
                  </a:cubicBezTo>
                  <a:lnTo>
                    <a:pt x="577596" y="2920492"/>
                  </a:lnTo>
                  <a:cubicBezTo>
                    <a:pt x="569214" y="2937510"/>
                    <a:pt x="560959" y="2954528"/>
                    <a:pt x="552831" y="2971673"/>
                  </a:cubicBezTo>
                  <a:close/>
                  <a:moveTo>
                    <a:pt x="551942" y="2843784"/>
                  </a:moveTo>
                  <a:cubicBezTo>
                    <a:pt x="560578" y="2826639"/>
                    <a:pt x="569341" y="2809621"/>
                    <a:pt x="578104" y="2792603"/>
                  </a:cubicBezTo>
                  <a:lnTo>
                    <a:pt x="628777" y="2818892"/>
                  </a:lnTo>
                  <a:cubicBezTo>
                    <a:pt x="620014" y="2835656"/>
                    <a:pt x="611378" y="2852547"/>
                    <a:pt x="602869" y="2869438"/>
                  </a:cubicBezTo>
                  <a:close/>
                  <a:moveTo>
                    <a:pt x="604901" y="2741803"/>
                  </a:moveTo>
                  <a:cubicBezTo>
                    <a:pt x="613918" y="2724912"/>
                    <a:pt x="623062" y="2708021"/>
                    <a:pt x="632206" y="2691257"/>
                  </a:cubicBezTo>
                  <a:lnTo>
                    <a:pt x="682371" y="2718689"/>
                  </a:lnTo>
                  <a:cubicBezTo>
                    <a:pt x="673227" y="2735326"/>
                    <a:pt x="664337" y="2751963"/>
                    <a:pt x="655320" y="2768600"/>
                  </a:cubicBezTo>
                  <a:close/>
                  <a:moveTo>
                    <a:pt x="660146" y="2640965"/>
                  </a:moveTo>
                  <a:cubicBezTo>
                    <a:pt x="669544" y="2624201"/>
                    <a:pt x="679069" y="2607564"/>
                    <a:pt x="688594" y="2591054"/>
                  </a:cubicBezTo>
                  <a:lnTo>
                    <a:pt x="738124" y="2619629"/>
                  </a:lnTo>
                  <a:cubicBezTo>
                    <a:pt x="728599" y="2636012"/>
                    <a:pt x="719328" y="2652522"/>
                    <a:pt x="710057" y="2669032"/>
                  </a:cubicBezTo>
                  <a:close/>
                  <a:moveTo>
                    <a:pt x="717550" y="2541397"/>
                  </a:moveTo>
                  <a:cubicBezTo>
                    <a:pt x="727329" y="2524887"/>
                    <a:pt x="737108" y="2508504"/>
                    <a:pt x="747014" y="2492121"/>
                  </a:cubicBezTo>
                  <a:lnTo>
                    <a:pt x="795909" y="2521712"/>
                  </a:lnTo>
                  <a:cubicBezTo>
                    <a:pt x="786130" y="2537841"/>
                    <a:pt x="776351" y="2554097"/>
                    <a:pt x="766699" y="2570353"/>
                  </a:cubicBezTo>
                  <a:close/>
                  <a:moveTo>
                    <a:pt x="777113" y="2443099"/>
                  </a:moveTo>
                  <a:cubicBezTo>
                    <a:pt x="787273" y="2426843"/>
                    <a:pt x="797433" y="2410587"/>
                    <a:pt x="807720" y="2394458"/>
                  </a:cubicBezTo>
                  <a:lnTo>
                    <a:pt x="855853" y="2425192"/>
                  </a:lnTo>
                  <a:cubicBezTo>
                    <a:pt x="845693" y="2441194"/>
                    <a:pt x="835533" y="2457196"/>
                    <a:pt x="825500" y="2473325"/>
                  </a:cubicBezTo>
                  <a:close/>
                  <a:moveTo>
                    <a:pt x="838962" y="2346198"/>
                  </a:moveTo>
                  <a:cubicBezTo>
                    <a:pt x="849376" y="2330196"/>
                    <a:pt x="860044" y="2314194"/>
                    <a:pt x="870585" y="2298319"/>
                  </a:cubicBezTo>
                  <a:lnTo>
                    <a:pt x="918083" y="2330069"/>
                  </a:lnTo>
                  <a:cubicBezTo>
                    <a:pt x="907542" y="2345817"/>
                    <a:pt x="897128" y="2361565"/>
                    <a:pt x="886714" y="2377440"/>
                  </a:cubicBezTo>
                  <a:close/>
                  <a:moveTo>
                    <a:pt x="902843" y="2250694"/>
                  </a:moveTo>
                  <a:cubicBezTo>
                    <a:pt x="913638" y="2234946"/>
                    <a:pt x="924560" y="2219198"/>
                    <a:pt x="935609" y="2203450"/>
                  </a:cubicBezTo>
                  <a:lnTo>
                    <a:pt x="982345" y="2236343"/>
                  </a:lnTo>
                  <a:cubicBezTo>
                    <a:pt x="971423" y="2251837"/>
                    <a:pt x="960628" y="2267457"/>
                    <a:pt x="949960" y="2283078"/>
                  </a:cubicBezTo>
                  <a:close/>
                  <a:moveTo>
                    <a:pt x="968883" y="2156587"/>
                  </a:moveTo>
                  <a:cubicBezTo>
                    <a:pt x="980059" y="2141093"/>
                    <a:pt x="991362" y="2125598"/>
                    <a:pt x="1002665" y="2110104"/>
                  </a:cubicBezTo>
                  <a:lnTo>
                    <a:pt x="1048639" y="2144013"/>
                  </a:lnTo>
                  <a:cubicBezTo>
                    <a:pt x="1037463" y="2159253"/>
                    <a:pt x="1026287" y="2174621"/>
                    <a:pt x="1015238" y="2189987"/>
                  </a:cubicBezTo>
                  <a:close/>
                  <a:moveTo>
                    <a:pt x="1036955" y="2064004"/>
                  </a:moveTo>
                  <a:cubicBezTo>
                    <a:pt x="1048512" y="2048637"/>
                    <a:pt x="1060069" y="2033397"/>
                    <a:pt x="1071753" y="2018284"/>
                  </a:cubicBezTo>
                  <a:lnTo>
                    <a:pt x="1116965" y="2053209"/>
                  </a:lnTo>
                  <a:cubicBezTo>
                    <a:pt x="1105408" y="2068194"/>
                    <a:pt x="1093978" y="2083307"/>
                    <a:pt x="1082548" y="2098421"/>
                  </a:cubicBezTo>
                  <a:close/>
                  <a:moveTo>
                    <a:pt x="1107059" y="1972945"/>
                  </a:moveTo>
                  <a:cubicBezTo>
                    <a:pt x="1118870" y="1957959"/>
                    <a:pt x="1130808" y="1942973"/>
                    <a:pt x="1142873" y="1927987"/>
                  </a:cubicBezTo>
                  <a:lnTo>
                    <a:pt x="1187323" y="1963801"/>
                  </a:lnTo>
                  <a:cubicBezTo>
                    <a:pt x="1175385" y="1978533"/>
                    <a:pt x="1163574" y="1993392"/>
                    <a:pt x="1151890" y="2008251"/>
                  </a:cubicBezTo>
                  <a:close/>
                  <a:moveTo>
                    <a:pt x="1179195" y="1883537"/>
                  </a:moveTo>
                  <a:cubicBezTo>
                    <a:pt x="1191387" y="1868805"/>
                    <a:pt x="1203706" y="1854073"/>
                    <a:pt x="1216025" y="1839341"/>
                  </a:cubicBezTo>
                  <a:lnTo>
                    <a:pt x="1259713" y="1876171"/>
                  </a:lnTo>
                  <a:cubicBezTo>
                    <a:pt x="1247521" y="1890649"/>
                    <a:pt x="1235329" y="1905254"/>
                    <a:pt x="1223264" y="1919859"/>
                  </a:cubicBezTo>
                  <a:close/>
                  <a:moveTo>
                    <a:pt x="1253363" y="1795653"/>
                  </a:moveTo>
                  <a:cubicBezTo>
                    <a:pt x="1265936" y="1781175"/>
                    <a:pt x="1278509" y="1766697"/>
                    <a:pt x="1291082" y="1752346"/>
                  </a:cubicBezTo>
                  <a:lnTo>
                    <a:pt x="1334008" y="1790192"/>
                  </a:lnTo>
                  <a:cubicBezTo>
                    <a:pt x="1321435" y="1804416"/>
                    <a:pt x="1308989" y="1818640"/>
                    <a:pt x="1296670" y="1832991"/>
                  </a:cubicBezTo>
                  <a:close/>
                  <a:moveTo>
                    <a:pt x="1329309" y="1709420"/>
                  </a:moveTo>
                  <a:cubicBezTo>
                    <a:pt x="1342136" y="1695196"/>
                    <a:pt x="1355090" y="1681099"/>
                    <a:pt x="1368044" y="1667002"/>
                  </a:cubicBezTo>
                  <a:lnTo>
                    <a:pt x="1410081" y="1705737"/>
                  </a:lnTo>
                  <a:cubicBezTo>
                    <a:pt x="1397254" y="1719707"/>
                    <a:pt x="1384427" y="1733677"/>
                    <a:pt x="1371727" y="1747774"/>
                  </a:cubicBezTo>
                  <a:close/>
                  <a:moveTo>
                    <a:pt x="1407160" y="1624965"/>
                  </a:moveTo>
                  <a:cubicBezTo>
                    <a:pt x="1420241" y="1610995"/>
                    <a:pt x="1433576" y="1597152"/>
                    <a:pt x="1446784" y="1583309"/>
                  </a:cubicBezTo>
                  <a:lnTo>
                    <a:pt x="1487932" y="1622933"/>
                  </a:lnTo>
                  <a:cubicBezTo>
                    <a:pt x="1474724" y="1636522"/>
                    <a:pt x="1461770" y="1650238"/>
                    <a:pt x="1448689" y="1664081"/>
                  </a:cubicBezTo>
                  <a:close/>
                  <a:moveTo>
                    <a:pt x="1486916" y="1542161"/>
                  </a:moveTo>
                  <a:cubicBezTo>
                    <a:pt x="1500378" y="1528572"/>
                    <a:pt x="1513840" y="1514983"/>
                    <a:pt x="1527429" y="1501394"/>
                  </a:cubicBezTo>
                  <a:lnTo>
                    <a:pt x="1567688" y="1541907"/>
                  </a:lnTo>
                  <a:cubicBezTo>
                    <a:pt x="1554226" y="1555242"/>
                    <a:pt x="1540891" y="1568704"/>
                    <a:pt x="1527556" y="1582166"/>
                  </a:cubicBezTo>
                  <a:close/>
                  <a:moveTo>
                    <a:pt x="1568450" y="1461135"/>
                  </a:moveTo>
                  <a:cubicBezTo>
                    <a:pt x="1582166" y="1447800"/>
                    <a:pt x="1596009" y="1434465"/>
                    <a:pt x="1609852" y="1421384"/>
                  </a:cubicBezTo>
                  <a:lnTo>
                    <a:pt x="1649222" y="1462786"/>
                  </a:lnTo>
                  <a:cubicBezTo>
                    <a:pt x="1635506" y="1475867"/>
                    <a:pt x="1621790" y="1488948"/>
                    <a:pt x="1608201" y="1502156"/>
                  </a:cubicBezTo>
                  <a:close/>
                  <a:moveTo>
                    <a:pt x="1651762" y="1382014"/>
                  </a:moveTo>
                  <a:cubicBezTo>
                    <a:pt x="1665859" y="1368933"/>
                    <a:pt x="1679956" y="1355979"/>
                    <a:pt x="1694053" y="1343152"/>
                  </a:cubicBezTo>
                  <a:lnTo>
                    <a:pt x="1732534" y="1385443"/>
                  </a:lnTo>
                  <a:cubicBezTo>
                    <a:pt x="1718564" y="1398143"/>
                    <a:pt x="1704594" y="1410970"/>
                    <a:pt x="1690624" y="1423924"/>
                  </a:cubicBezTo>
                  <a:close/>
                  <a:moveTo>
                    <a:pt x="1736852" y="1304671"/>
                  </a:moveTo>
                  <a:cubicBezTo>
                    <a:pt x="1751203" y="1291971"/>
                    <a:pt x="1765554" y="1279271"/>
                    <a:pt x="1780032" y="1266698"/>
                  </a:cubicBezTo>
                  <a:lnTo>
                    <a:pt x="1817497" y="1309878"/>
                  </a:lnTo>
                  <a:cubicBezTo>
                    <a:pt x="1803146" y="1322324"/>
                    <a:pt x="1788922" y="1334770"/>
                    <a:pt x="1774825" y="1347343"/>
                  </a:cubicBezTo>
                  <a:close/>
                  <a:moveTo>
                    <a:pt x="1823593" y="1229233"/>
                  </a:moveTo>
                  <a:cubicBezTo>
                    <a:pt x="1838198" y="1216787"/>
                    <a:pt x="1852803" y="1204468"/>
                    <a:pt x="1867535" y="1192276"/>
                  </a:cubicBezTo>
                  <a:lnTo>
                    <a:pt x="1904111" y="1236218"/>
                  </a:lnTo>
                  <a:cubicBezTo>
                    <a:pt x="1889506" y="1248283"/>
                    <a:pt x="1875028" y="1260475"/>
                    <a:pt x="1860550" y="1272794"/>
                  </a:cubicBezTo>
                  <a:close/>
                  <a:moveTo>
                    <a:pt x="1911985" y="1155827"/>
                  </a:moveTo>
                  <a:cubicBezTo>
                    <a:pt x="1926844" y="1143762"/>
                    <a:pt x="1941830" y="1131697"/>
                    <a:pt x="1956816" y="1119886"/>
                  </a:cubicBezTo>
                  <a:lnTo>
                    <a:pt x="1992376" y="1164590"/>
                  </a:lnTo>
                  <a:cubicBezTo>
                    <a:pt x="1977517" y="1176401"/>
                    <a:pt x="1962785" y="1188212"/>
                    <a:pt x="1948053" y="1200150"/>
                  </a:cubicBezTo>
                  <a:close/>
                  <a:moveTo>
                    <a:pt x="2002028" y="1084326"/>
                  </a:moveTo>
                  <a:cubicBezTo>
                    <a:pt x="2017141" y="1072515"/>
                    <a:pt x="2032381" y="1060958"/>
                    <a:pt x="2047621" y="1049274"/>
                  </a:cubicBezTo>
                  <a:lnTo>
                    <a:pt x="2082165" y="1094740"/>
                  </a:lnTo>
                  <a:cubicBezTo>
                    <a:pt x="2067052" y="1106170"/>
                    <a:pt x="2052066" y="1117727"/>
                    <a:pt x="2037080" y="1129411"/>
                  </a:cubicBezTo>
                  <a:close/>
                  <a:moveTo>
                    <a:pt x="2093595" y="1014857"/>
                  </a:moveTo>
                  <a:cubicBezTo>
                    <a:pt x="2108962" y="1003427"/>
                    <a:pt x="2124456" y="992124"/>
                    <a:pt x="2139950" y="980948"/>
                  </a:cubicBezTo>
                  <a:lnTo>
                    <a:pt x="2173478" y="1027176"/>
                  </a:lnTo>
                  <a:cubicBezTo>
                    <a:pt x="2158111" y="1038225"/>
                    <a:pt x="2142871" y="1049528"/>
                    <a:pt x="2127631" y="1060704"/>
                  </a:cubicBezTo>
                  <a:close/>
                  <a:moveTo>
                    <a:pt x="2186686" y="947420"/>
                  </a:moveTo>
                  <a:cubicBezTo>
                    <a:pt x="2202307" y="936371"/>
                    <a:pt x="2218055" y="925322"/>
                    <a:pt x="2233803" y="914527"/>
                  </a:cubicBezTo>
                  <a:lnTo>
                    <a:pt x="2266315" y="961517"/>
                  </a:lnTo>
                  <a:cubicBezTo>
                    <a:pt x="2250694" y="972312"/>
                    <a:pt x="2235200" y="983107"/>
                    <a:pt x="2219706" y="994156"/>
                  </a:cubicBezTo>
                  <a:close/>
                  <a:moveTo>
                    <a:pt x="2281301" y="882015"/>
                  </a:moveTo>
                  <a:cubicBezTo>
                    <a:pt x="2297176" y="871347"/>
                    <a:pt x="2313051" y="860679"/>
                    <a:pt x="2329053" y="850138"/>
                  </a:cubicBezTo>
                  <a:lnTo>
                    <a:pt x="2360549" y="897890"/>
                  </a:lnTo>
                  <a:cubicBezTo>
                    <a:pt x="2344801" y="908304"/>
                    <a:pt x="2329053" y="918845"/>
                    <a:pt x="2313305" y="929386"/>
                  </a:cubicBezTo>
                  <a:close/>
                  <a:moveTo>
                    <a:pt x="2377186" y="818769"/>
                  </a:moveTo>
                  <a:cubicBezTo>
                    <a:pt x="2393315" y="808355"/>
                    <a:pt x="2409444" y="798195"/>
                    <a:pt x="2425700" y="787908"/>
                  </a:cubicBezTo>
                  <a:lnTo>
                    <a:pt x="2456053" y="836295"/>
                  </a:lnTo>
                  <a:cubicBezTo>
                    <a:pt x="2440051" y="846328"/>
                    <a:pt x="2424049" y="856488"/>
                    <a:pt x="2408047" y="866775"/>
                  </a:cubicBezTo>
                  <a:close/>
                  <a:moveTo>
                    <a:pt x="2474595" y="757682"/>
                  </a:moveTo>
                  <a:cubicBezTo>
                    <a:pt x="2490978" y="747649"/>
                    <a:pt x="2507361" y="737743"/>
                    <a:pt x="2523744" y="727964"/>
                  </a:cubicBezTo>
                  <a:lnTo>
                    <a:pt x="2553081" y="776986"/>
                  </a:lnTo>
                  <a:cubicBezTo>
                    <a:pt x="2536825" y="786638"/>
                    <a:pt x="2520569" y="796544"/>
                    <a:pt x="2504440" y="806323"/>
                  </a:cubicBezTo>
                  <a:close/>
                  <a:moveTo>
                    <a:pt x="2573274" y="698754"/>
                  </a:moveTo>
                  <a:cubicBezTo>
                    <a:pt x="2589784" y="689102"/>
                    <a:pt x="2606421" y="679577"/>
                    <a:pt x="2623058" y="670179"/>
                  </a:cubicBezTo>
                  <a:lnTo>
                    <a:pt x="2651252" y="719836"/>
                  </a:lnTo>
                  <a:cubicBezTo>
                    <a:pt x="2634742" y="729234"/>
                    <a:pt x="2618359" y="738632"/>
                    <a:pt x="2601976" y="748157"/>
                  </a:cubicBezTo>
                  <a:close/>
                  <a:moveTo>
                    <a:pt x="2673223" y="641985"/>
                  </a:moveTo>
                  <a:cubicBezTo>
                    <a:pt x="2689987" y="632714"/>
                    <a:pt x="2706751" y="623570"/>
                    <a:pt x="2723642" y="614426"/>
                  </a:cubicBezTo>
                  <a:lnTo>
                    <a:pt x="2750693" y="664718"/>
                  </a:lnTo>
                  <a:cubicBezTo>
                    <a:pt x="2734056" y="673735"/>
                    <a:pt x="2717419" y="682752"/>
                    <a:pt x="2700782" y="691896"/>
                  </a:cubicBezTo>
                  <a:close/>
                  <a:moveTo>
                    <a:pt x="2774442" y="587502"/>
                  </a:moveTo>
                  <a:cubicBezTo>
                    <a:pt x="2791460" y="578612"/>
                    <a:pt x="2808351" y="569849"/>
                    <a:pt x="2825496" y="561086"/>
                  </a:cubicBezTo>
                  <a:lnTo>
                    <a:pt x="2851404" y="612013"/>
                  </a:lnTo>
                  <a:cubicBezTo>
                    <a:pt x="2834513" y="620649"/>
                    <a:pt x="2817749" y="629285"/>
                    <a:pt x="2800985" y="638048"/>
                  </a:cubicBezTo>
                  <a:close/>
                  <a:moveTo>
                    <a:pt x="2876804" y="535305"/>
                  </a:moveTo>
                  <a:cubicBezTo>
                    <a:pt x="2893949" y="526796"/>
                    <a:pt x="2911221" y="518414"/>
                    <a:pt x="2928493" y="510032"/>
                  </a:cubicBezTo>
                  <a:lnTo>
                    <a:pt x="2953258" y="561467"/>
                  </a:lnTo>
                  <a:cubicBezTo>
                    <a:pt x="2936113" y="569722"/>
                    <a:pt x="2919095" y="577977"/>
                    <a:pt x="2902077" y="586486"/>
                  </a:cubicBezTo>
                  <a:close/>
                  <a:moveTo>
                    <a:pt x="2980309" y="485394"/>
                  </a:moveTo>
                  <a:cubicBezTo>
                    <a:pt x="2997581" y="477266"/>
                    <a:pt x="3014980" y="469265"/>
                    <a:pt x="3032506" y="461391"/>
                  </a:cubicBezTo>
                  <a:lnTo>
                    <a:pt x="3056128" y="513461"/>
                  </a:lnTo>
                  <a:cubicBezTo>
                    <a:pt x="3038856" y="521335"/>
                    <a:pt x="3021711" y="529209"/>
                    <a:pt x="3004566" y="537210"/>
                  </a:cubicBezTo>
                  <a:close/>
                  <a:moveTo>
                    <a:pt x="3084957" y="437769"/>
                  </a:moveTo>
                  <a:cubicBezTo>
                    <a:pt x="3102483" y="430022"/>
                    <a:pt x="3120136" y="422402"/>
                    <a:pt x="3137662" y="414782"/>
                  </a:cubicBezTo>
                  <a:lnTo>
                    <a:pt x="3160141" y="467360"/>
                  </a:lnTo>
                  <a:cubicBezTo>
                    <a:pt x="3142742" y="474853"/>
                    <a:pt x="3125343" y="482346"/>
                    <a:pt x="3107944" y="490093"/>
                  </a:cubicBezTo>
                  <a:close/>
                  <a:moveTo>
                    <a:pt x="3190621" y="392557"/>
                  </a:moveTo>
                  <a:cubicBezTo>
                    <a:pt x="3208274" y="385191"/>
                    <a:pt x="3226054" y="377952"/>
                    <a:pt x="3243707" y="370840"/>
                  </a:cubicBezTo>
                  <a:lnTo>
                    <a:pt x="3265043" y="423926"/>
                  </a:lnTo>
                  <a:cubicBezTo>
                    <a:pt x="3247517" y="431038"/>
                    <a:pt x="3229991" y="438150"/>
                    <a:pt x="3212465" y="445389"/>
                  </a:cubicBezTo>
                  <a:close/>
                  <a:moveTo>
                    <a:pt x="3297174" y="349758"/>
                  </a:moveTo>
                  <a:cubicBezTo>
                    <a:pt x="3315081" y="342773"/>
                    <a:pt x="3332988" y="335915"/>
                    <a:pt x="3350895" y="329184"/>
                  </a:cubicBezTo>
                  <a:lnTo>
                    <a:pt x="3370961" y="382651"/>
                  </a:lnTo>
                  <a:cubicBezTo>
                    <a:pt x="3353181" y="389382"/>
                    <a:pt x="3335528" y="396113"/>
                    <a:pt x="3317875" y="402971"/>
                  </a:cubicBezTo>
                  <a:close/>
                  <a:moveTo>
                    <a:pt x="3404870" y="309245"/>
                  </a:moveTo>
                  <a:cubicBezTo>
                    <a:pt x="3422778" y="302768"/>
                    <a:pt x="3440811" y="296291"/>
                    <a:pt x="3458845" y="289941"/>
                  </a:cubicBezTo>
                  <a:lnTo>
                    <a:pt x="3477768" y="343916"/>
                  </a:lnTo>
                  <a:cubicBezTo>
                    <a:pt x="3459861" y="350139"/>
                    <a:pt x="3442081" y="356489"/>
                    <a:pt x="3424301" y="362966"/>
                  </a:cubicBezTo>
                  <a:close/>
                  <a:moveTo>
                    <a:pt x="3513201" y="271272"/>
                  </a:moveTo>
                  <a:cubicBezTo>
                    <a:pt x="3531362" y="265176"/>
                    <a:pt x="3549523" y="259080"/>
                    <a:pt x="3567811" y="253111"/>
                  </a:cubicBezTo>
                  <a:lnTo>
                    <a:pt x="3585464" y="307467"/>
                  </a:lnTo>
                  <a:cubicBezTo>
                    <a:pt x="3567430" y="313309"/>
                    <a:pt x="3549397" y="319278"/>
                    <a:pt x="3531489" y="325374"/>
                  </a:cubicBezTo>
                  <a:close/>
                  <a:moveTo>
                    <a:pt x="3622675" y="235585"/>
                  </a:moveTo>
                  <a:cubicBezTo>
                    <a:pt x="3640963" y="229870"/>
                    <a:pt x="3659251" y="224282"/>
                    <a:pt x="3677539" y="218694"/>
                  </a:cubicBezTo>
                  <a:lnTo>
                    <a:pt x="3694049" y="273431"/>
                  </a:lnTo>
                  <a:cubicBezTo>
                    <a:pt x="3675888" y="278892"/>
                    <a:pt x="3657854" y="284480"/>
                    <a:pt x="3639820" y="290068"/>
                  </a:cubicBezTo>
                  <a:close/>
                  <a:moveTo>
                    <a:pt x="3732530" y="202438"/>
                  </a:moveTo>
                  <a:cubicBezTo>
                    <a:pt x="3750945" y="197104"/>
                    <a:pt x="3769360" y="191897"/>
                    <a:pt x="3787775" y="186817"/>
                  </a:cubicBezTo>
                  <a:lnTo>
                    <a:pt x="3803016" y="241935"/>
                  </a:lnTo>
                  <a:cubicBezTo>
                    <a:pt x="3784728" y="247015"/>
                    <a:pt x="3766567" y="252095"/>
                    <a:pt x="3748279" y="257429"/>
                  </a:cubicBezTo>
                  <a:close/>
                  <a:moveTo>
                    <a:pt x="3843401" y="171704"/>
                  </a:moveTo>
                  <a:cubicBezTo>
                    <a:pt x="3861943" y="166751"/>
                    <a:pt x="3880486" y="162052"/>
                    <a:pt x="3899028" y="157353"/>
                  </a:cubicBezTo>
                  <a:lnTo>
                    <a:pt x="3912998" y="212725"/>
                  </a:lnTo>
                  <a:cubicBezTo>
                    <a:pt x="3894582" y="217424"/>
                    <a:pt x="3876294" y="222123"/>
                    <a:pt x="3858007" y="226949"/>
                  </a:cubicBezTo>
                  <a:close/>
                  <a:moveTo>
                    <a:pt x="3954780" y="143510"/>
                  </a:moveTo>
                  <a:cubicBezTo>
                    <a:pt x="3973322" y="139065"/>
                    <a:pt x="3991991" y="134620"/>
                    <a:pt x="4010660" y="130429"/>
                  </a:cubicBezTo>
                  <a:lnTo>
                    <a:pt x="4023487" y="186182"/>
                  </a:lnTo>
                  <a:cubicBezTo>
                    <a:pt x="4005072" y="190373"/>
                    <a:pt x="3986530" y="194691"/>
                    <a:pt x="3968242" y="199136"/>
                  </a:cubicBezTo>
                  <a:close/>
                  <a:moveTo>
                    <a:pt x="4066794" y="117856"/>
                  </a:moveTo>
                  <a:cubicBezTo>
                    <a:pt x="4085591" y="113792"/>
                    <a:pt x="4104386" y="109855"/>
                    <a:pt x="4123182" y="105918"/>
                  </a:cubicBezTo>
                  <a:lnTo>
                    <a:pt x="4134739" y="161925"/>
                  </a:lnTo>
                  <a:cubicBezTo>
                    <a:pt x="4116070" y="165735"/>
                    <a:pt x="4097529" y="169672"/>
                    <a:pt x="4078986" y="173736"/>
                  </a:cubicBezTo>
                  <a:close/>
                  <a:moveTo>
                    <a:pt x="4179316" y="94742"/>
                  </a:moveTo>
                  <a:cubicBezTo>
                    <a:pt x="4198112" y="91059"/>
                    <a:pt x="4216908" y="87503"/>
                    <a:pt x="4235704" y="84074"/>
                  </a:cubicBezTo>
                  <a:lnTo>
                    <a:pt x="4245991" y="140335"/>
                  </a:lnTo>
                  <a:cubicBezTo>
                    <a:pt x="4227322" y="143764"/>
                    <a:pt x="4208780" y="147193"/>
                    <a:pt x="4190238" y="150876"/>
                  </a:cubicBezTo>
                  <a:close/>
                  <a:moveTo>
                    <a:pt x="4292346" y="74168"/>
                  </a:moveTo>
                  <a:cubicBezTo>
                    <a:pt x="4311269" y="70993"/>
                    <a:pt x="4330192" y="67818"/>
                    <a:pt x="4349115" y="64770"/>
                  </a:cubicBezTo>
                  <a:lnTo>
                    <a:pt x="4358132" y="121158"/>
                  </a:lnTo>
                  <a:cubicBezTo>
                    <a:pt x="4339336" y="124206"/>
                    <a:pt x="4320667" y="127254"/>
                    <a:pt x="4301998" y="130429"/>
                  </a:cubicBezTo>
                  <a:close/>
                  <a:moveTo>
                    <a:pt x="4406011" y="56007"/>
                  </a:moveTo>
                  <a:cubicBezTo>
                    <a:pt x="4424934" y="53213"/>
                    <a:pt x="4443857" y="50546"/>
                    <a:pt x="4462780" y="47879"/>
                  </a:cubicBezTo>
                  <a:lnTo>
                    <a:pt x="4470527" y="104521"/>
                  </a:lnTo>
                  <a:cubicBezTo>
                    <a:pt x="4451731" y="107061"/>
                    <a:pt x="4433062" y="109728"/>
                    <a:pt x="4414393" y="112522"/>
                  </a:cubicBezTo>
                  <a:close/>
                  <a:moveTo>
                    <a:pt x="4519676" y="40513"/>
                  </a:moveTo>
                  <a:cubicBezTo>
                    <a:pt x="4538726" y="38100"/>
                    <a:pt x="4557776" y="35814"/>
                    <a:pt x="4576826" y="33655"/>
                  </a:cubicBezTo>
                  <a:lnTo>
                    <a:pt x="4583304" y="90424"/>
                  </a:lnTo>
                  <a:cubicBezTo>
                    <a:pt x="4564381" y="92583"/>
                    <a:pt x="4545585" y="94869"/>
                    <a:pt x="4526788" y="97155"/>
                  </a:cubicBezTo>
                  <a:close/>
                  <a:moveTo>
                    <a:pt x="4634104" y="27432"/>
                  </a:moveTo>
                  <a:cubicBezTo>
                    <a:pt x="4653026" y="25527"/>
                    <a:pt x="4672076" y="23622"/>
                    <a:pt x="4691126" y="21844"/>
                  </a:cubicBezTo>
                  <a:lnTo>
                    <a:pt x="4696333" y="78740"/>
                  </a:lnTo>
                  <a:cubicBezTo>
                    <a:pt x="4677537" y="80518"/>
                    <a:pt x="4658742" y="82296"/>
                    <a:pt x="4639945" y="84201"/>
                  </a:cubicBezTo>
                  <a:close/>
                  <a:moveTo>
                    <a:pt x="4748276" y="16891"/>
                  </a:moveTo>
                  <a:cubicBezTo>
                    <a:pt x="4767326" y="15367"/>
                    <a:pt x="4786504" y="13970"/>
                    <a:pt x="4805554" y="12573"/>
                  </a:cubicBezTo>
                  <a:lnTo>
                    <a:pt x="4809491" y="69596"/>
                  </a:lnTo>
                  <a:cubicBezTo>
                    <a:pt x="4790568" y="70866"/>
                    <a:pt x="4771644" y="72390"/>
                    <a:pt x="4752849" y="73914"/>
                  </a:cubicBezTo>
                  <a:close/>
                  <a:moveTo>
                    <a:pt x="4863085" y="8890"/>
                  </a:moveTo>
                  <a:cubicBezTo>
                    <a:pt x="4882262" y="7747"/>
                    <a:pt x="4901312" y="6731"/>
                    <a:pt x="4920616" y="5842"/>
                  </a:cubicBezTo>
                  <a:lnTo>
                    <a:pt x="4923282" y="62865"/>
                  </a:lnTo>
                  <a:cubicBezTo>
                    <a:pt x="4904360" y="63754"/>
                    <a:pt x="4885310" y="64770"/>
                    <a:pt x="4866386" y="65913"/>
                  </a:cubicBezTo>
                  <a:close/>
                  <a:moveTo>
                    <a:pt x="4977766" y="3429"/>
                  </a:moveTo>
                  <a:cubicBezTo>
                    <a:pt x="4996816" y="2667"/>
                    <a:pt x="5015993" y="2159"/>
                    <a:pt x="5035169" y="1651"/>
                  </a:cubicBezTo>
                  <a:lnTo>
                    <a:pt x="5036693" y="58801"/>
                  </a:lnTo>
                  <a:cubicBezTo>
                    <a:pt x="5017770" y="59309"/>
                    <a:pt x="4998847" y="59817"/>
                    <a:pt x="4979924" y="60579"/>
                  </a:cubicBezTo>
                  <a:close/>
                  <a:moveTo>
                    <a:pt x="5092574" y="508"/>
                  </a:moveTo>
                  <a:cubicBezTo>
                    <a:pt x="5111751" y="254"/>
                    <a:pt x="5131055" y="0"/>
                    <a:pt x="5150232" y="0"/>
                  </a:cubicBezTo>
                  <a:lnTo>
                    <a:pt x="5150486" y="57150"/>
                  </a:lnTo>
                  <a:cubicBezTo>
                    <a:pt x="5131436" y="57277"/>
                    <a:pt x="5112386" y="57404"/>
                    <a:pt x="5093463" y="57658"/>
                  </a:cubicBezTo>
                  <a:close/>
                  <a:moveTo>
                    <a:pt x="5208017" y="127"/>
                  </a:moveTo>
                  <a:cubicBezTo>
                    <a:pt x="5227194" y="254"/>
                    <a:pt x="5246498" y="508"/>
                    <a:pt x="5265675" y="889"/>
                  </a:cubicBezTo>
                  <a:lnTo>
                    <a:pt x="5264659" y="58039"/>
                  </a:lnTo>
                  <a:cubicBezTo>
                    <a:pt x="5245736" y="57658"/>
                    <a:pt x="5226686" y="57404"/>
                    <a:pt x="5207636" y="57277"/>
                  </a:cubicBezTo>
                  <a:close/>
                  <a:moveTo>
                    <a:pt x="5323079" y="2159"/>
                  </a:moveTo>
                  <a:cubicBezTo>
                    <a:pt x="5342256" y="2667"/>
                    <a:pt x="5361306" y="3429"/>
                    <a:pt x="5380356" y="4191"/>
                  </a:cubicBezTo>
                  <a:lnTo>
                    <a:pt x="5378070" y="61341"/>
                  </a:lnTo>
                  <a:cubicBezTo>
                    <a:pt x="5359147" y="60579"/>
                    <a:pt x="5340351" y="59944"/>
                    <a:pt x="5321428" y="59436"/>
                  </a:cubicBezTo>
                  <a:close/>
                  <a:moveTo>
                    <a:pt x="5437506" y="6731"/>
                  </a:moveTo>
                  <a:cubicBezTo>
                    <a:pt x="5456683" y="7747"/>
                    <a:pt x="5475987" y="8763"/>
                    <a:pt x="5495164" y="10033"/>
                  </a:cubicBezTo>
                  <a:lnTo>
                    <a:pt x="5491608" y="67056"/>
                  </a:lnTo>
                  <a:cubicBezTo>
                    <a:pt x="5472685" y="65913"/>
                    <a:pt x="5453635" y="64770"/>
                    <a:pt x="5434585" y="63881"/>
                  </a:cubicBezTo>
                  <a:close/>
                  <a:moveTo>
                    <a:pt x="5552568" y="13843"/>
                  </a:moveTo>
                  <a:cubicBezTo>
                    <a:pt x="5571745" y="15240"/>
                    <a:pt x="5590795" y="16764"/>
                    <a:pt x="5609845" y="18288"/>
                  </a:cubicBezTo>
                  <a:lnTo>
                    <a:pt x="5605019" y="75184"/>
                  </a:lnTo>
                  <a:cubicBezTo>
                    <a:pt x="5586223" y="73660"/>
                    <a:pt x="5567300" y="72136"/>
                    <a:pt x="5548377" y="70739"/>
                  </a:cubicBezTo>
                  <a:close/>
                  <a:moveTo>
                    <a:pt x="5666868" y="23495"/>
                  </a:moveTo>
                  <a:cubicBezTo>
                    <a:pt x="5685918" y="25273"/>
                    <a:pt x="5704968" y="27178"/>
                    <a:pt x="5724018" y="29210"/>
                  </a:cubicBezTo>
                  <a:lnTo>
                    <a:pt x="5717922" y="85979"/>
                  </a:lnTo>
                  <a:cubicBezTo>
                    <a:pt x="5699125" y="83947"/>
                    <a:pt x="5680330" y="82042"/>
                    <a:pt x="5661406" y="80264"/>
                  </a:cubicBezTo>
                  <a:close/>
                  <a:moveTo>
                    <a:pt x="5781295" y="35687"/>
                  </a:moveTo>
                  <a:cubicBezTo>
                    <a:pt x="5800345" y="37973"/>
                    <a:pt x="5819395" y="40259"/>
                    <a:pt x="5838318" y="42672"/>
                  </a:cubicBezTo>
                  <a:lnTo>
                    <a:pt x="5830952" y="99314"/>
                  </a:lnTo>
                  <a:cubicBezTo>
                    <a:pt x="5812156" y="96901"/>
                    <a:pt x="5793360" y="94615"/>
                    <a:pt x="5774564" y="92329"/>
                  </a:cubicBezTo>
                  <a:close/>
                  <a:moveTo>
                    <a:pt x="5895214" y="50419"/>
                  </a:moveTo>
                  <a:cubicBezTo>
                    <a:pt x="5914137" y="53086"/>
                    <a:pt x="5933060" y="55880"/>
                    <a:pt x="5951856" y="58674"/>
                  </a:cubicBezTo>
                  <a:lnTo>
                    <a:pt x="5943600" y="115443"/>
                  </a:lnTo>
                  <a:cubicBezTo>
                    <a:pt x="5924931" y="112649"/>
                    <a:pt x="5906262" y="109855"/>
                    <a:pt x="5887593" y="107315"/>
                  </a:cubicBezTo>
                  <a:close/>
                  <a:moveTo>
                    <a:pt x="6008752" y="67691"/>
                  </a:moveTo>
                  <a:cubicBezTo>
                    <a:pt x="6027675" y="70739"/>
                    <a:pt x="6046598" y="73914"/>
                    <a:pt x="6065521" y="77216"/>
                  </a:cubicBezTo>
                  <a:lnTo>
                    <a:pt x="6055742" y="133477"/>
                  </a:lnTo>
                  <a:cubicBezTo>
                    <a:pt x="6037073" y="130175"/>
                    <a:pt x="6018404" y="127000"/>
                    <a:pt x="5999608" y="123952"/>
                  </a:cubicBezTo>
                  <a:close/>
                  <a:moveTo>
                    <a:pt x="6122036" y="87503"/>
                  </a:moveTo>
                  <a:cubicBezTo>
                    <a:pt x="6140832" y="91059"/>
                    <a:pt x="6159628" y="94615"/>
                    <a:pt x="6178297" y="98298"/>
                  </a:cubicBezTo>
                  <a:lnTo>
                    <a:pt x="6167248" y="154305"/>
                  </a:lnTo>
                  <a:cubicBezTo>
                    <a:pt x="6148706" y="150622"/>
                    <a:pt x="6130164" y="147066"/>
                    <a:pt x="6111495" y="143637"/>
                  </a:cubicBezTo>
                  <a:close/>
                  <a:moveTo>
                    <a:pt x="6234685" y="109728"/>
                  </a:moveTo>
                  <a:cubicBezTo>
                    <a:pt x="6253481" y="113665"/>
                    <a:pt x="6272277" y="117729"/>
                    <a:pt x="6290946" y="121793"/>
                  </a:cubicBezTo>
                  <a:lnTo>
                    <a:pt x="6278627" y="177546"/>
                  </a:lnTo>
                  <a:cubicBezTo>
                    <a:pt x="6260085" y="173482"/>
                    <a:pt x="6241543" y="169418"/>
                    <a:pt x="6223001" y="165608"/>
                  </a:cubicBezTo>
                  <a:close/>
                  <a:moveTo>
                    <a:pt x="6347080" y="134620"/>
                  </a:moveTo>
                  <a:cubicBezTo>
                    <a:pt x="6365749" y="138938"/>
                    <a:pt x="6384291" y="143383"/>
                    <a:pt x="6402960" y="147955"/>
                  </a:cubicBezTo>
                  <a:lnTo>
                    <a:pt x="6389371" y="203454"/>
                  </a:lnTo>
                  <a:cubicBezTo>
                    <a:pt x="6370956" y="199009"/>
                    <a:pt x="6352541" y="194564"/>
                    <a:pt x="6334126" y="190246"/>
                  </a:cubicBezTo>
                  <a:close/>
                  <a:moveTo>
                    <a:pt x="6458586" y="161925"/>
                  </a:moveTo>
                  <a:cubicBezTo>
                    <a:pt x="6477255" y="166751"/>
                    <a:pt x="6495797" y="171577"/>
                    <a:pt x="6514339" y="176530"/>
                  </a:cubicBezTo>
                  <a:lnTo>
                    <a:pt x="6499480" y="231775"/>
                  </a:lnTo>
                  <a:cubicBezTo>
                    <a:pt x="6481192" y="226822"/>
                    <a:pt x="6462776" y="221996"/>
                    <a:pt x="6444362" y="217297"/>
                  </a:cubicBezTo>
                  <a:close/>
                  <a:moveTo>
                    <a:pt x="6569711" y="191770"/>
                  </a:moveTo>
                  <a:cubicBezTo>
                    <a:pt x="6588126" y="196977"/>
                    <a:pt x="6606541" y="202184"/>
                    <a:pt x="6624955" y="207645"/>
                  </a:cubicBezTo>
                  <a:lnTo>
                    <a:pt x="6608953" y="262509"/>
                  </a:lnTo>
                  <a:cubicBezTo>
                    <a:pt x="6590792" y="257175"/>
                    <a:pt x="6572631" y="251968"/>
                    <a:pt x="6554343" y="246888"/>
                  </a:cubicBezTo>
                  <a:close/>
                  <a:moveTo>
                    <a:pt x="6679947" y="224028"/>
                  </a:moveTo>
                  <a:cubicBezTo>
                    <a:pt x="6698235" y="229616"/>
                    <a:pt x="6716523" y="235331"/>
                    <a:pt x="6734811" y="241046"/>
                  </a:cubicBezTo>
                  <a:lnTo>
                    <a:pt x="6717539" y="295529"/>
                  </a:lnTo>
                  <a:cubicBezTo>
                    <a:pt x="6699505" y="289814"/>
                    <a:pt x="6681470" y="284226"/>
                    <a:pt x="6663310" y="278638"/>
                  </a:cubicBezTo>
                  <a:close/>
                  <a:moveTo>
                    <a:pt x="6789548" y="258826"/>
                  </a:moveTo>
                  <a:cubicBezTo>
                    <a:pt x="6807708" y="264795"/>
                    <a:pt x="6825869" y="270891"/>
                    <a:pt x="6844030" y="277114"/>
                  </a:cubicBezTo>
                  <a:lnTo>
                    <a:pt x="6825488" y="331216"/>
                  </a:lnTo>
                  <a:cubicBezTo>
                    <a:pt x="6807581" y="325120"/>
                    <a:pt x="6789547" y="319024"/>
                    <a:pt x="6771640" y="313182"/>
                  </a:cubicBezTo>
                  <a:close/>
                  <a:moveTo>
                    <a:pt x="6898260" y="296037"/>
                  </a:moveTo>
                  <a:cubicBezTo>
                    <a:pt x="6916293" y="302387"/>
                    <a:pt x="6934328" y="308864"/>
                    <a:pt x="6952235" y="315468"/>
                  </a:cubicBezTo>
                  <a:lnTo>
                    <a:pt x="6932550" y="369062"/>
                  </a:lnTo>
                  <a:cubicBezTo>
                    <a:pt x="6914769" y="362585"/>
                    <a:pt x="6896990" y="356108"/>
                    <a:pt x="6879210" y="349758"/>
                  </a:cubicBezTo>
                  <a:close/>
                  <a:moveTo>
                    <a:pt x="7006210" y="335661"/>
                  </a:moveTo>
                  <a:cubicBezTo>
                    <a:pt x="7024116" y="342519"/>
                    <a:pt x="7042024" y="349377"/>
                    <a:pt x="7059803" y="356362"/>
                  </a:cubicBezTo>
                  <a:lnTo>
                    <a:pt x="7038848" y="409575"/>
                  </a:lnTo>
                  <a:cubicBezTo>
                    <a:pt x="7021195" y="402590"/>
                    <a:pt x="7003542" y="395859"/>
                    <a:pt x="6985762" y="389128"/>
                  </a:cubicBezTo>
                  <a:close/>
                  <a:moveTo>
                    <a:pt x="7113143" y="377698"/>
                  </a:moveTo>
                  <a:cubicBezTo>
                    <a:pt x="7130924" y="384937"/>
                    <a:pt x="7148576" y="392176"/>
                    <a:pt x="7166229" y="399542"/>
                  </a:cubicBezTo>
                  <a:lnTo>
                    <a:pt x="7144131" y="452247"/>
                  </a:lnTo>
                  <a:cubicBezTo>
                    <a:pt x="7126732" y="444881"/>
                    <a:pt x="7109206" y="437769"/>
                    <a:pt x="7091680" y="430657"/>
                  </a:cubicBezTo>
                  <a:close/>
                  <a:moveTo>
                    <a:pt x="7219062" y="422021"/>
                  </a:moveTo>
                  <a:cubicBezTo>
                    <a:pt x="7236715" y="429641"/>
                    <a:pt x="7254241" y="437388"/>
                    <a:pt x="7271767" y="445135"/>
                  </a:cubicBezTo>
                  <a:lnTo>
                    <a:pt x="7248526" y="497332"/>
                  </a:lnTo>
                  <a:cubicBezTo>
                    <a:pt x="7231254" y="489585"/>
                    <a:pt x="7213855" y="481965"/>
                    <a:pt x="7196456" y="474472"/>
                  </a:cubicBezTo>
                  <a:close/>
                  <a:moveTo>
                    <a:pt x="7324091" y="468757"/>
                  </a:moveTo>
                  <a:cubicBezTo>
                    <a:pt x="7341490" y="476758"/>
                    <a:pt x="7358889" y="484759"/>
                    <a:pt x="7376161" y="493014"/>
                  </a:cubicBezTo>
                  <a:lnTo>
                    <a:pt x="7351777" y="544703"/>
                  </a:lnTo>
                  <a:cubicBezTo>
                    <a:pt x="7334632" y="536575"/>
                    <a:pt x="7317487" y="528574"/>
                    <a:pt x="7300342" y="520700"/>
                  </a:cubicBezTo>
                  <a:close/>
                  <a:moveTo>
                    <a:pt x="7427977" y="517779"/>
                  </a:moveTo>
                  <a:cubicBezTo>
                    <a:pt x="7445249" y="526161"/>
                    <a:pt x="7462394" y="534670"/>
                    <a:pt x="7479539" y="543179"/>
                  </a:cubicBezTo>
                  <a:lnTo>
                    <a:pt x="7454012" y="594233"/>
                  </a:lnTo>
                  <a:cubicBezTo>
                    <a:pt x="7437120" y="585724"/>
                    <a:pt x="7420103" y="577342"/>
                    <a:pt x="7402957" y="569087"/>
                  </a:cubicBezTo>
                  <a:close/>
                  <a:moveTo>
                    <a:pt x="7530847" y="569214"/>
                  </a:moveTo>
                  <a:cubicBezTo>
                    <a:pt x="7547865" y="577977"/>
                    <a:pt x="7564882" y="586867"/>
                    <a:pt x="7581774" y="595757"/>
                  </a:cubicBezTo>
                  <a:lnTo>
                    <a:pt x="7555104" y="646303"/>
                  </a:lnTo>
                  <a:cubicBezTo>
                    <a:pt x="7538340" y="637413"/>
                    <a:pt x="7521576" y="628650"/>
                    <a:pt x="7504685" y="620014"/>
                  </a:cubicBezTo>
                  <a:close/>
                  <a:moveTo>
                    <a:pt x="7632447" y="622808"/>
                  </a:moveTo>
                  <a:cubicBezTo>
                    <a:pt x="7649338" y="631952"/>
                    <a:pt x="7666102" y="641223"/>
                    <a:pt x="7682865" y="650494"/>
                  </a:cubicBezTo>
                  <a:lnTo>
                    <a:pt x="7655052" y="700405"/>
                  </a:lnTo>
                  <a:cubicBezTo>
                    <a:pt x="7638542" y="691134"/>
                    <a:pt x="7621905" y="681990"/>
                    <a:pt x="7605268" y="672973"/>
                  </a:cubicBezTo>
                  <a:close/>
                  <a:moveTo>
                    <a:pt x="7732903" y="678815"/>
                  </a:moveTo>
                  <a:cubicBezTo>
                    <a:pt x="7749540" y="688340"/>
                    <a:pt x="7766050" y="697865"/>
                    <a:pt x="7782560" y="707644"/>
                  </a:cubicBezTo>
                  <a:lnTo>
                    <a:pt x="7753603" y="756920"/>
                  </a:lnTo>
                  <a:cubicBezTo>
                    <a:pt x="7737221" y="747395"/>
                    <a:pt x="7720837" y="737870"/>
                    <a:pt x="7704455" y="728472"/>
                  </a:cubicBezTo>
                  <a:close/>
                  <a:moveTo>
                    <a:pt x="7831963" y="736981"/>
                  </a:moveTo>
                  <a:cubicBezTo>
                    <a:pt x="7848346" y="746887"/>
                    <a:pt x="7864729" y="756793"/>
                    <a:pt x="7880985" y="766826"/>
                  </a:cubicBezTo>
                  <a:lnTo>
                    <a:pt x="7851013" y="815467"/>
                  </a:lnTo>
                  <a:cubicBezTo>
                    <a:pt x="7834884" y="805561"/>
                    <a:pt x="7818755" y="795655"/>
                    <a:pt x="7802499" y="785876"/>
                  </a:cubicBezTo>
                  <a:close/>
                  <a:moveTo>
                    <a:pt x="7929753" y="797306"/>
                  </a:moveTo>
                  <a:cubicBezTo>
                    <a:pt x="7946010" y="807593"/>
                    <a:pt x="7962138" y="817880"/>
                    <a:pt x="7978140" y="828294"/>
                  </a:cubicBezTo>
                  <a:lnTo>
                    <a:pt x="7947025" y="876300"/>
                  </a:lnTo>
                  <a:cubicBezTo>
                    <a:pt x="7931150" y="866013"/>
                    <a:pt x="7915148" y="855726"/>
                    <a:pt x="7899146" y="845693"/>
                  </a:cubicBezTo>
                  <a:close/>
                  <a:moveTo>
                    <a:pt x="8026400" y="859917"/>
                  </a:moveTo>
                  <a:cubicBezTo>
                    <a:pt x="8042402" y="870458"/>
                    <a:pt x="8058277" y="881126"/>
                    <a:pt x="8074025" y="891921"/>
                  </a:cubicBezTo>
                  <a:lnTo>
                    <a:pt x="8041894" y="939165"/>
                  </a:lnTo>
                  <a:cubicBezTo>
                    <a:pt x="8026273" y="928497"/>
                    <a:pt x="8010525" y="917956"/>
                    <a:pt x="7994776" y="907542"/>
                  </a:cubicBezTo>
                  <a:close/>
                  <a:moveTo>
                    <a:pt x="8121396" y="924560"/>
                  </a:moveTo>
                  <a:cubicBezTo>
                    <a:pt x="8137144" y="935482"/>
                    <a:pt x="8152764" y="946531"/>
                    <a:pt x="8168386" y="957707"/>
                  </a:cubicBezTo>
                  <a:lnTo>
                    <a:pt x="8135239" y="1004189"/>
                  </a:lnTo>
                  <a:cubicBezTo>
                    <a:pt x="8119872" y="993140"/>
                    <a:pt x="8104378" y="982218"/>
                    <a:pt x="8088757" y="971423"/>
                  </a:cubicBezTo>
                  <a:close/>
                  <a:moveTo>
                    <a:pt x="8214995" y="991235"/>
                  </a:moveTo>
                  <a:cubicBezTo>
                    <a:pt x="8230488" y="1002538"/>
                    <a:pt x="8245856" y="1013841"/>
                    <a:pt x="8261223" y="1025398"/>
                  </a:cubicBezTo>
                  <a:lnTo>
                    <a:pt x="8227060" y="1071245"/>
                  </a:lnTo>
                  <a:cubicBezTo>
                    <a:pt x="8211947" y="1059942"/>
                    <a:pt x="8196707" y="1048639"/>
                    <a:pt x="8181340" y="1037463"/>
                  </a:cubicBezTo>
                  <a:close/>
                  <a:moveTo>
                    <a:pt x="8307070" y="1059942"/>
                  </a:moveTo>
                  <a:cubicBezTo>
                    <a:pt x="8322310" y="1071626"/>
                    <a:pt x="8337423" y="1083310"/>
                    <a:pt x="8352536" y="1095121"/>
                  </a:cubicBezTo>
                  <a:lnTo>
                    <a:pt x="8317357" y="1140079"/>
                  </a:lnTo>
                  <a:cubicBezTo>
                    <a:pt x="8302371" y="1128395"/>
                    <a:pt x="8287385" y="1116838"/>
                    <a:pt x="8272399" y="1105281"/>
                  </a:cubicBezTo>
                  <a:close/>
                  <a:moveTo>
                    <a:pt x="8397621" y="1130681"/>
                  </a:moveTo>
                  <a:cubicBezTo>
                    <a:pt x="8412607" y="1142619"/>
                    <a:pt x="8427465" y="1154684"/>
                    <a:pt x="8442325" y="1166876"/>
                  </a:cubicBezTo>
                  <a:lnTo>
                    <a:pt x="8406130" y="1211072"/>
                  </a:lnTo>
                  <a:cubicBezTo>
                    <a:pt x="8391525" y="1199134"/>
                    <a:pt x="8376793" y="1187196"/>
                    <a:pt x="8361935" y="1175385"/>
                  </a:cubicBezTo>
                  <a:close/>
                  <a:moveTo>
                    <a:pt x="8486521" y="1203452"/>
                  </a:moveTo>
                  <a:cubicBezTo>
                    <a:pt x="8501252" y="1215771"/>
                    <a:pt x="8515858" y="1228090"/>
                    <a:pt x="8530336" y="1240536"/>
                  </a:cubicBezTo>
                  <a:lnTo>
                    <a:pt x="8493125" y="1283970"/>
                  </a:lnTo>
                  <a:cubicBezTo>
                    <a:pt x="8478774" y="1271651"/>
                    <a:pt x="8464296" y="1259459"/>
                    <a:pt x="8449691" y="1247267"/>
                  </a:cubicBezTo>
                  <a:close/>
                  <a:moveTo>
                    <a:pt x="8573897" y="1278128"/>
                  </a:moveTo>
                  <a:cubicBezTo>
                    <a:pt x="8588248" y="1290701"/>
                    <a:pt x="8602599" y="1303401"/>
                    <a:pt x="8616950" y="1316228"/>
                  </a:cubicBezTo>
                  <a:lnTo>
                    <a:pt x="8578850" y="1358773"/>
                  </a:lnTo>
                  <a:cubicBezTo>
                    <a:pt x="8564753" y="1346200"/>
                    <a:pt x="8550529" y="1333627"/>
                    <a:pt x="8536305" y="1321054"/>
                  </a:cubicBezTo>
                  <a:close/>
                  <a:moveTo>
                    <a:pt x="8659495" y="1354709"/>
                  </a:moveTo>
                  <a:cubicBezTo>
                    <a:pt x="8673592" y="1367663"/>
                    <a:pt x="8687688" y="1380617"/>
                    <a:pt x="8701659" y="1393698"/>
                  </a:cubicBezTo>
                  <a:lnTo>
                    <a:pt x="8662670" y="1435481"/>
                  </a:lnTo>
                  <a:cubicBezTo>
                    <a:pt x="8648826" y="1422527"/>
                    <a:pt x="8634984" y="1409700"/>
                    <a:pt x="8620887" y="1396873"/>
                  </a:cubicBezTo>
                  <a:close/>
                  <a:moveTo>
                    <a:pt x="8743442" y="1433195"/>
                  </a:moveTo>
                  <a:cubicBezTo>
                    <a:pt x="8757285" y="1446403"/>
                    <a:pt x="8771000" y="1459738"/>
                    <a:pt x="8784717" y="1473200"/>
                  </a:cubicBezTo>
                  <a:lnTo>
                    <a:pt x="8744711" y="1514094"/>
                  </a:lnTo>
                  <a:cubicBezTo>
                    <a:pt x="8731122" y="1500886"/>
                    <a:pt x="8717533" y="1487678"/>
                    <a:pt x="8703818" y="1474597"/>
                  </a:cubicBezTo>
                  <a:close/>
                  <a:moveTo>
                    <a:pt x="8825610" y="1513586"/>
                  </a:moveTo>
                  <a:cubicBezTo>
                    <a:pt x="8839199" y="1527175"/>
                    <a:pt x="8852661" y="1540764"/>
                    <a:pt x="8865996" y="1554480"/>
                  </a:cubicBezTo>
                  <a:lnTo>
                    <a:pt x="8825102" y="1594485"/>
                  </a:lnTo>
                  <a:cubicBezTo>
                    <a:pt x="8811895" y="1580896"/>
                    <a:pt x="8798559" y="1567434"/>
                    <a:pt x="8785097" y="1554099"/>
                  </a:cubicBezTo>
                  <a:close/>
                  <a:moveTo>
                    <a:pt x="8906001" y="1595755"/>
                  </a:moveTo>
                  <a:cubicBezTo>
                    <a:pt x="8919209" y="1609598"/>
                    <a:pt x="8932418" y="1623441"/>
                    <a:pt x="8945498" y="1637538"/>
                  </a:cubicBezTo>
                  <a:lnTo>
                    <a:pt x="8903715" y="1676654"/>
                  </a:lnTo>
                  <a:cubicBezTo>
                    <a:pt x="8890761" y="1662811"/>
                    <a:pt x="8877681" y="1649095"/>
                    <a:pt x="8864599" y="1635379"/>
                  </a:cubicBezTo>
                  <a:close/>
                  <a:moveTo>
                    <a:pt x="8984614" y="1679702"/>
                  </a:moveTo>
                  <a:cubicBezTo>
                    <a:pt x="8997569" y="1693799"/>
                    <a:pt x="9010396" y="1708023"/>
                    <a:pt x="9023222" y="1722247"/>
                  </a:cubicBezTo>
                  <a:lnTo>
                    <a:pt x="8980677" y="1760347"/>
                  </a:lnTo>
                  <a:cubicBezTo>
                    <a:pt x="8967977" y="1746250"/>
                    <a:pt x="8955277" y="1732153"/>
                    <a:pt x="8942577" y="1718183"/>
                  </a:cubicBezTo>
                  <a:close/>
                  <a:moveTo>
                    <a:pt x="9061322" y="1765300"/>
                  </a:moveTo>
                  <a:cubicBezTo>
                    <a:pt x="9073895" y="1779651"/>
                    <a:pt x="9086468" y="1794129"/>
                    <a:pt x="9098914" y="1808734"/>
                  </a:cubicBezTo>
                  <a:lnTo>
                    <a:pt x="9055481" y="1845945"/>
                  </a:lnTo>
                  <a:cubicBezTo>
                    <a:pt x="9043162" y="1831594"/>
                    <a:pt x="9030715" y="1817243"/>
                    <a:pt x="9018270" y="1803019"/>
                  </a:cubicBezTo>
                  <a:close/>
                  <a:moveTo>
                    <a:pt x="9136125" y="1852549"/>
                  </a:moveTo>
                  <a:cubicBezTo>
                    <a:pt x="9148444" y="1867281"/>
                    <a:pt x="9160636" y="1882013"/>
                    <a:pt x="9172828" y="1896872"/>
                  </a:cubicBezTo>
                  <a:lnTo>
                    <a:pt x="9128633" y="1933067"/>
                  </a:lnTo>
                  <a:cubicBezTo>
                    <a:pt x="9116568" y="1918462"/>
                    <a:pt x="9104502" y="1903857"/>
                    <a:pt x="9092438" y="1889252"/>
                  </a:cubicBezTo>
                  <a:close/>
                  <a:moveTo>
                    <a:pt x="9208896" y="1941449"/>
                  </a:moveTo>
                  <a:cubicBezTo>
                    <a:pt x="9220834" y="1956435"/>
                    <a:pt x="9232772" y="1971421"/>
                    <a:pt x="9244583" y="1986534"/>
                  </a:cubicBezTo>
                  <a:lnTo>
                    <a:pt x="9199625" y="2021713"/>
                  </a:lnTo>
                  <a:cubicBezTo>
                    <a:pt x="9187942" y="2006854"/>
                    <a:pt x="9176131" y="1991995"/>
                    <a:pt x="9164319" y="1977136"/>
                  </a:cubicBezTo>
                  <a:close/>
                  <a:moveTo>
                    <a:pt x="9279762" y="2032000"/>
                  </a:moveTo>
                  <a:cubicBezTo>
                    <a:pt x="9291446" y="2047240"/>
                    <a:pt x="9303003" y="2062480"/>
                    <a:pt x="9314433" y="2077847"/>
                  </a:cubicBezTo>
                  <a:lnTo>
                    <a:pt x="9268713" y="2112010"/>
                  </a:lnTo>
                  <a:cubicBezTo>
                    <a:pt x="9257410" y="2096770"/>
                    <a:pt x="9245981" y="2081657"/>
                    <a:pt x="9234423" y="2066671"/>
                  </a:cubicBezTo>
                  <a:close/>
                  <a:moveTo>
                    <a:pt x="9348596" y="2124075"/>
                  </a:moveTo>
                  <a:cubicBezTo>
                    <a:pt x="9359899" y="2139569"/>
                    <a:pt x="9371075" y="2155063"/>
                    <a:pt x="9382251" y="2170684"/>
                  </a:cubicBezTo>
                  <a:lnTo>
                    <a:pt x="9335770" y="2203831"/>
                  </a:lnTo>
                  <a:cubicBezTo>
                    <a:pt x="9324721" y="2188464"/>
                    <a:pt x="9313672" y="2173097"/>
                    <a:pt x="9302496" y="2157730"/>
                  </a:cubicBezTo>
                  <a:close/>
                  <a:moveTo>
                    <a:pt x="9415398" y="2217674"/>
                  </a:moveTo>
                  <a:cubicBezTo>
                    <a:pt x="9426320" y="2233422"/>
                    <a:pt x="9437242" y="2249170"/>
                    <a:pt x="9448037" y="2265045"/>
                  </a:cubicBezTo>
                  <a:lnTo>
                    <a:pt x="9400794" y="2297176"/>
                  </a:lnTo>
                  <a:cubicBezTo>
                    <a:pt x="9390125" y="2281555"/>
                    <a:pt x="9379331" y="2265934"/>
                    <a:pt x="9368536" y="2250313"/>
                  </a:cubicBezTo>
                  <a:close/>
                  <a:moveTo>
                    <a:pt x="9480042" y="2312670"/>
                  </a:moveTo>
                  <a:cubicBezTo>
                    <a:pt x="9490583" y="2328672"/>
                    <a:pt x="9501123" y="2344674"/>
                    <a:pt x="9511537" y="2360676"/>
                  </a:cubicBezTo>
                  <a:lnTo>
                    <a:pt x="9463531" y="2391791"/>
                  </a:lnTo>
                  <a:cubicBezTo>
                    <a:pt x="9453244" y="2375916"/>
                    <a:pt x="9442830" y="2360041"/>
                    <a:pt x="9432416" y="2344293"/>
                  </a:cubicBezTo>
                  <a:close/>
                  <a:moveTo>
                    <a:pt x="9542525" y="2409063"/>
                  </a:moveTo>
                  <a:cubicBezTo>
                    <a:pt x="9552812" y="2425192"/>
                    <a:pt x="9562972" y="2441448"/>
                    <a:pt x="9573006" y="2457831"/>
                  </a:cubicBezTo>
                  <a:lnTo>
                    <a:pt x="9524364" y="2487803"/>
                  </a:lnTo>
                  <a:cubicBezTo>
                    <a:pt x="9514458" y="2471674"/>
                    <a:pt x="9504298" y="2455545"/>
                    <a:pt x="9494265" y="2439543"/>
                  </a:cubicBezTo>
                  <a:close/>
                  <a:moveTo>
                    <a:pt x="9602977" y="2506853"/>
                  </a:moveTo>
                  <a:cubicBezTo>
                    <a:pt x="9612884" y="2523236"/>
                    <a:pt x="9622662" y="2539746"/>
                    <a:pt x="9632314" y="2556256"/>
                  </a:cubicBezTo>
                  <a:lnTo>
                    <a:pt x="9583038" y="2585212"/>
                  </a:lnTo>
                  <a:cubicBezTo>
                    <a:pt x="9573513" y="2568829"/>
                    <a:pt x="9563734" y="2552573"/>
                    <a:pt x="9553956" y="2536444"/>
                  </a:cubicBezTo>
                  <a:close/>
                  <a:moveTo>
                    <a:pt x="9661144" y="2605913"/>
                  </a:moveTo>
                  <a:cubicBezTo>
                    <a:pt x="9670669" y="2622550"/>
                    <a:pt x="9680067" y="2639187"/>
                    <a:pt x="9689464" y="2655951"/>
                  </a:cubicBezTo>
                  <a:lnTo>
                    <a:pt x="9639553" y="2683764"/>
                  </a:lnTo>
                  <a:cubicBezTo>
                    <a:pt x="9630283" y="2667254"/>
                    <a:pt x="9621011" y="2650744"/>
                    <a:pt x="9611613" y="2634234"/>
                  </a:cubicBezTo>
                  <a:close/>
                  <a:moveTo>
                    <a:pt x="9717150" y="2706370"/>
                  </a:moveTo>
                  <a:cubicBezTo>
                    <a:pt x="9726294" y="2723134"/>
                    <a:pt x="9735311" y="2740025"/>
                    <a:pt x="9744201" y="2756916"/>
                  </a:cubicBezTo>
                  <a:lnTo>
                    <a:pt x="9693656" y="2783586"/>
                  </a:lnTo>
                  <a:cubicBezTo>
                    <a:pt x="9684765" y="2766822"/>
                    <a:pt x="9675875" y="2750185"/>
                    <a:pt x="9666859" y="2733548"/>
                  </a:cubicBezTo>
                  <a:close/>
                  <a:moveTo>
                    <a:pt x="9770871" y="2807843"/>
                  </a:moveTo>
                  <a:cubicBezTo>
                    <a:pt x="9779634" y="2824861"/>
                    <a:pt x="9788270" y="2842006"/>
                    <a:pt x="9796906" y="2859151"/>
                  </a:cubicBezTo>
                  <a:lnTo>
                    <a:pt x="9745852" y="2884678"/>
                  </a:lnTo>
                  <a:cubicBezTo>
                    <a:pt x="9737343" y="2867787"/>
                    <a:pt x="9728833" y="2850769"/>
                    <a:pt x="9720070" y="2834005"/>
                  </a:cubicBezTo>
                  <a:close/>
                  <a:moveTo>
                    <a:pt x="9822306" y="2910713"/>
                  </a:moveTo>
                  <a:cubicBezTo>
                    <a:pt x="9830688" y="2927985"/>
                    <a:pt x="9838943" y="2945130"/>
                    <a:pt x="9847198" y="2962529"/>
                  </a:cubicBezTo>
                  <a:lnTo>
                    <a:pt x="9795509" y="2986913"/>
                  </a:lnTo>
                  <a:cubicBezTo>
                    <a:pt x="9787381" y="2969768"/>
                    <a:pt x="9779253" y="2952750"/>
                    <a:pt x="9770998" y="2935732"/>
                  </a:cubicBezTo>
                  <a:close/>
                  <a:moveTo>
                    <a:pt x="9871455" y="3014599"/>
                  </a:moveTo>
                  <a:cubicBezTo>
                    <a:pt x="9879456" y="3031998"/>
                    <a:pt x="9887330" y="3049397"/>
                    <a:pt x="9895204" y="3066923"/>
                  </a:cubicBezTo>
                  <a:lnTo>
                    <a:pt x="9843007" y="3090164"/>
                  </a:lnTo>
                  <a:cubicBezTo>
                    <a:pt x="9835260" y="3072892"/>
                    <a:pt x="9827513" y="3055620"/>
                    <a:pt x="9819512" y="3038348"/>
                  </a:cubicBezTo>
                  <a:close/>
                  <a:moveTo>
                    <a:pt x="9918318" y="3119628"/>
                  </a:moveTo>
                  <a:cubicBezTo>
                    <a:pt x="9925938" y="3137154"/>
                    <a:pt x="9933431" y="3154807"/>
                    <a:pt x="9940797" y="3172587"/>
                  </a:cubicBezTo>
                  <a:lnTo>
                    <a:pt x="9888092" y="3194685"/>
                  </a:lnTo>
                  <a:cubicBezTo>
                    <a:pt x="9880726" y="3177159"/>
                    <a:pt x="9873360" y="3159760"/>
                    <a:pt x="9865867" y="3142361"/>
                  </a:cubicBezTo>
                  <a:close/>
                  <a:moveTo>
                    <a:pt x="9962768" y="3225546"/>
                  </a:moveTo>
                  <a:cubicBezTo>
                    <a:pt x="9970007" y="3243326"/>
                    <a:pt x="9977119" y="3261106"/>
                    <a:pt x="9984104" y="3278886"/>
                  </a:cubicBezTo>
                  <a:lnTo>
                    <a:pt x="9930891" y="3299841"/>
                  </a:lnTo>
                  <a:cubicBezTo>
                    <a:pt x="9923906" y="3282188"/>
                    <a:pt x="9916921" y="3264662"/>
                    <a:pt x="9909809" y="3247136"/>
                  </a:cubicBezTo>
                  <a:close/>
                  <a:moveTo>
                    <a:pt x="10004805" y="3332480"/>
                  </a:moveTo>
                  <a:cubicBezTo>
                    <a:pt x="10011663" y="3350387"/>
                    <a:pt x="10018394" y="3368421"/>
                    <a:pt x="10024998" y="3386455"/>
                  </a:cubicBezTo>
                  <a:lnTo>
                    <a:pt x="9971405" y="3406140"/>
                  </a:lnTo>
                  <a:cubicBezTo>
                    <a:pt x="9964800" y="3388360"/>
                    <a:pt x="9958197" y="3370580"/>
                    <a:pt x="9951465" y="3352800"/>
                  </a:cubicBezTo>
                  <a:close/>
                  <a:moveTo>
                    <a:pt x="10044429" y="3440303"/>
                  </a:moveTo>
                  <a:cubicBezTo>
                    <a:pt x="10050779" y="3458337"/>
                    <a:pt x="10057129" y="3476371"/>
                    <a:pt x="10063352" y="3494532"/>
                  </a:cubicBezTo>
                  <a:lnTo>
                    <a:pt x="10009250" y="3513074"/>
                  </a:lnTo>
                  <a:cubicBezTo>
                    <a:pt x="10003154" y="3495167"/>
                    <a:pt x="9996931" y="3477260"/>
                    <a:pt x="9990581" y="3459480"/>
                  </a:cubicBezTo>
                  <a:close/>
                  <a:moveTo>
                    <a:pt x="10081640" y="3549015"/>
                  </a:moveTo>
                  <a:cubicBezTo>
                    <a:pt x="10087608" y="3567176"/>
                    <a:pt x="10093578" y="3585464"/>
                    <a:pt x="10099420" y="3603752"/>
                  </a:cubicBezTo>
                  <a:lnTo>
                    <a:pt x="10044937" y="3621024"/>
                  </a:lnTo>
                  <a:cubicBezTo>
                    <a:pt x="10039222" y="3602990"/>
                    <a:pt x="10033381" y="3584829"/>
                    <a:pt x="10027411" y="3566922"/>
                  </a:cubicBezTo>
                  <a:close/>
                  <a:moveTo>
                    <a:pt x="10116438" y="3658616"/>
                  </a:moveTo>
                  <a:cubicBezTo>
                    <a:pt x="10122026" y="3676904"/>
                    <a:pt x="10127486" y="3695192"/>
                    <a:pt x="10132820" y="3713607"/>
                  </a:cubicBezTo>
                  <a:lnTo>
                    <a:pt x="10077956" y="3729736"/>
                  </a:lnTo>
                  <a:cubicBezTo>
                    <a:pt x="10072622" y="3711575"/>
                    <a:pt x="10067161" y="3693414"/>
                    <a:pt x="10061700" y="3675380"/>
                  </a:cubicBezTo>
                  <a:close/>
                  <a:moveTo>
                    <a:pt x="10148695" y="3768852"/>
                  </a:moveTo>
                  <a:cubicBezTo>
                    <a:pt x="10153902" y="3787267"/>
                    <a:pt x="10158982" y="3805809"/>
                    <a:pt x="10163935" y="3824351"/>
                  </a:cubicBezTo>
                  <a:lnTo>
                    <a:pt x="10108691" y="3839210"/>
                  </a:lnTo>
                  <a:cubicBezTo>
                    <a:pt x="10103738" y="3820922"/>
                    <a:pt x="10098784" y="3802634"/>
                    <a:pt x="10093578" y="3784346"/>
                  </a:cubicBezTo>
                  <a:close/>
                  <a:moveTo>
                    <a:pt x="10178540" y="3879977"/>
                  </a:moveTo>
                  <a:cubicBezTo>
                    <a:pt x="10183239" y="3898519"/>
                    <a:pt x="10187938" y="3917061"/>
                    <a:pt x="10192510" y="3935603"/>
                  </a:cubicBezTo>
                  <a:lnTo>
                    <a:pt x="10137011" y="3949192"/>
                  </a:lnTo>
                  <a:cubicBezTo>
                    <a:pt x="10132566" y="3930777"/>
                    <a:pt x="10127867" y="3912489"/>
                    <a:pt x="10123167" y="3894201"/>
                  </a:cubicBezTo>
                  <a:close/>
                  <a:moveTo>
                    <a:pt x="10205845" y="3991356"/>
                  </a:moveTo>
                  <a:cubicBezTo>
                    <a:pt x="10210164" y="4010025"/>
                    <a:pt x="10214481" y="4028694"/>
                    <a:pt x="10218545" y="4047363"/>
                  </a:cubicBezTo>
                  <a:lnTo>
                    <a:pt x="10162792" y="4059682"/>
                  </a:lnTo>
                  <a:cubicBezTo>
                    <a:pt x="10158728" y="4041140"/>
                    <a:pt x="10154537" y="4022725"/>
                    <a:pt x="10150219" y="4004183"/>
                  </a:cubicBezTo>
                  <a:close/>
                  <a:moveTo>
                    <a:pt x="10230738" y="4103751"/>
                  </a:moveTo>
                  <a:cubicBezTo>
                    <a:pt x="10234675" y="4122420"/>
                    <a:pt x="10238484" y="4141216"/>
                    <a:pt x="10242168" y="4160012"/>
                  </a:cubicBezTo>
                  <a:lnTo>
                    <a:pt x="10186161" y="4171061"/>
                  </a:lnTo>
                  <a:cubicBezTo>
                    <a:pt x="10182478" y="4152519"/>
                    <a:pt x="10178668" y="4133976"/>
                    <a:pt x="10174858" y="4115435"/>
                  </a:cubicBezTo>
                  <a:close/>
                  <a:moveTo>
                    <a:pt x="10253090" y="4216400"/>
                  </a:moveTo>
                  <a:cubicBezTo>
                    <a:pt x="10256646" y="4235196"/>
                    <a:pt x="10259947" y="4253992"/>
                    <a:pt x="10263250" y="4272915"/>
                  </a:cubicBezTo>
                  <a:lnTo>
                    <a:pt x="10206989" y="4282821"/>
                  </a:lnTo>
                  <a:cubicBezTo>
                    <a:pt x="10203686" y="4264152"/>
                    <a:pt x="10200384" y="4245483"/>
                    <a:pt x="10196829" y="4226941"/>
                  </a:cubicBezTo>
                  <a:close/>
                  <a:moveTo>
                    <a:pt x="10272902" y="4329684"/>
                  </a:moveTo>
                  <a:cubicBezTo>
                    <a:pt x="10275950" y="4348607"/>
                    <a:pt x="10278997" y="4367657"/>
                    <a:pt x="10281919" y="4386580"/>
                  </a:cubicBezTo>
                  <a:lnTo>
                    <a:pt x="10225404" y="4395216"/>
                  </a:lnTo>
                  <a:cubicBezTo>
                    <a:pt x="10222483" y="4376420"/>
                    <a:pt x="10219561" y="4357624"/>
                    <a:pt x="10216514" y="4338955"/>
                  </a:cubicBezTo>
                  <a:close/>
                  <a:moveTo>
                    <a:pt x="10290173" y="4443222"/>
                  </a:moveTo>
                  <a:cubicBezTo>
                    <a:pt x="10292841" y="4462145"/>
                    <a:pt x="10295380" y="4481068"/>
                    <a:pt x="10297793" y="4500118"/>
                  </a:cubicBezTo>
                  <a:lnTo>
                    <a:pt x="10241151" y="4507484"/>
                  </a:lnTo>
                  <a:cubicBezTo>
                    <a:pt x="10238738" y="4488688"/>
                    <a:pt x="10236198" y="4470019"/>
                    <a:pt x="10233531" y="4451223"/>
                  </a:cubicBezTo>
                  <a:close/>
                  <a:moveTo>
                    <a:pt x="10304905" y="4557141"/>
                  </a:moveTo>
                  <a:cubicBezTo>
                    <a:pt x="10307191" y="4576191"/>
                    <a:pt x="10309350" y="4595241"/>
                    <a:pt x="10311382" y="4614418"/>
                  </a:cubicBezTo>
                  <a:lnTo>
                    <a:pt x="10254614" y="4620514"/>
                  </a:lnTo>
                  <a:cubicBezTo>
                    <a:pt x="10252582" y="4601591"/>
                    <a:pt x="10250422" y="4582795"/>
                    <a:pt x="10248264" y="4563872"/>
                  </a:cubicBezTo>
                  <a:close/>
                  <a:moveTo>
                    <a:pt x="10317097" y="4671568"/>
                  </a:moveTo>
                  <a:cubicBezTo>
                    <a:pt x="10318876" y="4690618"/>
                    <a:pt x="10320654" y="4709541"/>
                    <a:pt x="10322304" y="4728591"/>
                  </a:cubicBezTo>
                  <a:lnTo>
                    <a:pt x="10265408" y="4733417"/>
                  </a:lnTo>
                  <a:cubicBezTo>
                    <a:pt x="10263757" y="4714621"/>
                    <a:pt x="10262106" y="4695698"/>
                    <a:pt x="10260328" y="4677029"/>
                  </a:cubicBezTo>
                  <a:close/>
                  <a:moveTo>
                    <a:pt x="10326750" y="4785868"/>
                  </a:moveTo>
                  <a:cubicBezTo>
                    <a:pt x="10328146" y="4804918"/>
                    <a:pt x="10329417" y="4824095"/>
                    <a:pt x="10330686" y="4843272"/>
                  </a:cubicBezTo>
                  <a:lnTo>
                    <a:pt x="10273664" y="4846828"/>
                  </a:lnTo>
                  <a:cubicBezTo>
                    <a:pt x="10272520" y="4827905"/>
                    <a:pt x="10271251" y="4808982"/>
                    <a:pt x="10269854" y="4790059"/>
                  </a:cubicBezTo>
                  <a:close/>
                  <a:moveTo>
                    <a:pt x="10333989" y="4900930"/>
                  </a:moveTo>
                  <a:cubicBezTo>
                    <a:pt x="10335005" y="4919980"/>
                    <a:pt x="10335894" y="4939030"/>
                    <a:pt x="10336656" y="4958080"/>
                  </a:cubicBezTo>
                  <a:lnTo>
                    <a:pt x="10279506" y="4960366"/>
                  </a:lnTo>
                  <a:cubicBezTo>
                    <a:pt x="10278744" y="4941443"/>
                    <a:pt x="10277855" y="4922647"/>
                    <a:pt x="10276966" y="4903851"/>
                  </a:cubicBezTo>
                  <a:close/>
                  <a:moveTo>
                    <a:pt x="10338560" y="5015357"/>
                  </a:moveTo>
                  <a:cubicBezTo>
                    <a:pt x="10339068" y="5034534"/>
                    <a:pt x="10339577" y="5053584"/>
                    <a:pt x="10339957" y="5072761"/>
                  </a:cubicBezTo>
                  <a:lnTo>
                    <a:pt x="10282807" y="5073777"/>
                  </a:lnTo>
                  <a:cubicBezTo>
                    <a:pt x="10282426" y="5054854"/>
                    <a:pt x="10282045" y="5035804"/>
                    <a:pt x="10281410" y="5016881"/>
                  </a:cubicBezTo>
                  <a:close/>
                  <a:moveTo>
                    <a:pt x="10340719" y="5130419"/>
                  </a:moveTo>
                  <a:cubicBezTo>
                    <a:pt x="10340846" y="5143754"/>
                    <a:pt x="10340846" y="5157089"/>
                    <a:pt x="10340846" y="5170424"/>
                  </a:cubicBezTo>
                  <a:lnTo>
                    <a:pt x="10312271" y="5170424"/>
                  </a:lnTo>
                  <a:lnTo>
                    <a:pt x="10340846" y="5170424"/>
                  </a:lnTo>
                  <a:cubicBezTo>
                    <a:pt x="10340846" y="5176393"/>
                    <a:pt x="10340846" y="5182235"/>
                    <a:pt x="10340846" y="5188204"/>
                  </a:cubicBezTo>
                  <a:lnTo>
                    <a:pt x="10283696" y="5187950"/>
                  </a:lnTo>
                  <a:cubicBezTo>
                    <a:pt x="10283696" y="5182108"/>
                    <a:pt x="10283696" y="5176266"/>
                    <a:pt x="10283696" y="5170297"/>
                  </a:cubicBezTo>
                  <a:cubicBezTo>
                    <a:pt x="10283696" y="5157089"/>
                    <a:pt x="10283696" y="5143881"/>
                    <a:pt x="10283569" y="5130800"/>
                  </a:cubicBezTo>
                  <a:close/>
                  <a:moveTo>
                    <a:pt x="10340338" y="5245862"/>
                  </a:moveTo>
                  <a:cubicBezTo>
                    <a:pt x="10340084" y="5265039"/>
                    <a:pt x="10339703" y="5284216"/>
                    <a:pt x="10339194" y="5303393"/>
                  </a:cubicBezTo>
                  <a:lnTo>
                    <a:pt x="10282044" y="5301996"/>
                  </a:lnTo>
                  <a:cubicBezTo>
                    <a:pt x="10282552" y="5283073"/>
                    <a:pt x="10282934" y="5264150"/>
                    <a:pt x="10283188" y="5245100"/>
                  </a:cubicBezTo>
                  <a:close/>
                  <a:moveTo>
                    <a:pt x="10337417" y="5360797"/>
                  </a:moveTo>
                  <a:cubicBezTo>
                    <a:pt x="10336782" y="5379847"/>
                    <a:pt x="10335893" y="5399024"/>
                    <a:pt x="10335004" y="5417947"/>
                  </a:cubicBezTo>
                  <a:lnTo>
                    <a:pt x="10277854" y="5415280"/>
                  </a:lnTo>
                  <a:cubicBezTo>
                    <a:pt x="10278743" y="5396484"/>
                    <a:pt x="10279505" y="5377561"/>
                    <a:pt x="10280267" y="5358638"/>
                  </a:cubicBezTo>
                  <a:close/>
                  <a:moveTo>
                    <a:pt x="10331956" y="5475478"/>
                  </a:moveTo>
                  <a:cubicBezTo>
                    <a:pt x="10330813" y="5494655"/>
                    <a:pt x="10329670" y="5513832"/>
                    <a:pt x="10328273" y="5533009"/>
                  </a:cubicBezTo>
                  <a:lnTo>
                    <a:pt x="10271251" y="5529072"/>
                  </a:lnTo>
                  <a:cubicBezTo>
                    <a:pt x="10272520" y="5510149"/>
                    <a:pt x="10273791" y="5491226"/>
                    <a:pt x="10274933" y="5472176"/>
                  </a:cubicBezTo>
                  <a:close/>
                  <a:moveTo>
                    <a:pt x="10323955" y="5590286"/>
                  </a:moveTo>
                  <a:cubicBezTo>
                    <a:pt x="10322431" y="5609336"/>
                    <a:pt x="10320780" y="5628386"/>
                    <a:pt x="10319002" y="5647436"/>
                  </a:cubicBezTo>
                  <a:lnTo>
                    <a:pt x="10262106" y="5642229"/>
                  </a:lnTo>
                  <a:cubicBezTo>
                    <a:pt x="10263884" y="5623433"/>
                    <a:pt x="10265408" y="5604637"/>
                    <a:pt x="10266932" y="5585714"/>
                  </a:cubicBezTo>
                  <a:close/>
                  <a:moveTo>
                    <a:pt x="10313541" y="5704459"/>
                  </a:moveTo>
                  <a:cubicBezTo>
                    <a:pt x="10311636" y="5723636"/>
                    <a:pt x="10309477" y="5742686"/>
                    <a:pt x="10307318" y="5761736"/>
                  </a:cubicBezTo>
                  <a:lnTo>
                    <a:pt x="10250550" y="5755259"/>
                  </a:lnTo>
                  <a:cubicBezTo>
                    <a:pt x="10252708" y="5736336"/>
                    <a:pt x="10254741" y="5717540"/>
                    <a:pt x="10256645" y="5698617"/>
                  </a:cubicBezTo>
                  <a:close/>
                  <a:moveTo>
                    <a:pt x="10300460" y="5818886"/>
                  </a:moveTo>
                  <a:cubicBezTo>
                    <a:pt x="10298047" y="5837936"/>
                    <a:pt x="10295634" y="5856859"/>
                    <a:pt x="10292966" y="5875782"/>
                  </a:cubicBezTo>
                  <a:lnTo>
                    <a:pt x="10236324" y="5868035"/>
                  </a:lnTo>
                  <a:cubicBezTo>
                    <a:pt x="10238864" y="5849239"/>
                    <a:pt x="10241277" y="5830570"/>
                    <a:pt x="10243690" y="5811774"/>
                  </a:cubicBezTo>
                  <a:close/>
                  <a:moveTo>
                    <a:pt x="10284966" y="5932551"/>
                  </a:moveTo>
                  <a:cubicBezTo>
                    <a:pt x="10282172" y="5951474"/>
                    <a:pt x="10279251" y="5970524"/>
                    <a:pt x="10276203" y="5989320"/>
                  </a:cubicBezTo>
                  <a:lnTo>
                    <a:pt x="10219815" y="5980303"/>
                  </a:lnTo>
                  <a:cubicBezTo>
                    <a:pt x="10222736" y="5961634"/>
                    <a:pt x="10225657" y="5942838"/>
                    <a:pt x="10228451" y="5924169"/>
                  </a:cubicBezTo>
                  <a:close/>
                  <a:moveTo>
                    <a:pt x="10266932" y="6046216"/>
                  </a:moveTo>
                  <a:cubicBezTo>
                    <a:pt x="10263757" y="6065139"/>
                    <a:pt x="10260328" y="6083935"/>
                    <a:pt x="10256900" y="6102858"/>
                  </a:cubicBezTo>
                  <a:lnTo>
                    <a:pt x="10200639" y="6092571"/>
                  </a:lnTo>
                  <a:cubicBezTo>
                    <a:pt x="10204068" y="6073902"/>
                    <a:pt x="10207370" y="6055233"/>
                    <a:pt x="10210545" y="6036564"/>
                  </a:cubicBezTo>
                  <a:close/>
                  <a:moveTo>
                    <a:pt x="10246358" y="6159246"/>
                  </a:moveTo>
                  <a:cubicBezTo>
                    <a:pt x="10242676" y="6178042"/>
                    <a:pt x="10238992" y="6196711"/>
                    <a:pt x="10235182" y="6215507"/>
                  </a:cubicBezTo>
                  <a:lnTo>
                    <a:pt x="10179176" y="6204077"/>
                  </a:lnTo>
                  <a:cubicBezTo>
                    <a:pt x="10182985" y="6185535"/>
                    <a:pt x="10186669" y="6167120"/>
                    <a:pt x="10190225" y="6148451"/>
                  </a:cubicBezTo>
                  <a:close/>
                  <a:moveTo>
                    <a:pt x="10223244" y="6271768"/>
                  </a:moveTo>
                  <a:cubicBezTo>
                    <a:pt x="10219180" y="6290564"/>
                    <a:pt x="10214989" y="6309233"/>
                    <a:pt x="10210671" y="6327902"/>
                  </a:cubicBezTo>
                  <a:lnTo>
                    <a:pt x="10154918" y="6315202"/>
                  </a:lnTo>
                  <a:cubicBezTo>
                    <a:pt x="10159109" y="6296787"/>
                    <a:pt x="10163300" y="6278245"/>
                    <a:pt x="10167237" y="6259703"/>
                  </a:cubicBezTo>
                  <a:close/>
                  <a:moveTo>
                    <a:pt x="10197590" y="6383782"/>
                  </a:moveTo>
                  <a:cubicBezTo>
                    <a:pt x="10193145" y="6402324"/>
                    <a:pt x="10188573" y="6420993"/>
                    <a:pt x="10183874" y="6439408"/>
                  </a:cubicBezTo>
                  <a:lnTo>
                    <a:pt x="10128502" y="6425438"/>
                  </a:lnTo>
                  <a:cubicBezTo>
                    <a:pt x="10133074" y="6407150"/>
                    <a:pt x="10137646" y="6388735"/>
                    <a:pt x="10142091" y="6370320"/>
                  </a:cubicBezTo>
                  <a:close/>
                  <a:moveTo>
                    <a:pt x="10169523" y="6495161"/>
                  </a:moveTo>
                  <a:cubicBezTo>
                    <a:pt x="10164569" y="6513703"/>
                    <a:pt x="10159616" y="6532245"/>
                    <a:pt x="10154537" y="6550787"/>
                  </a:cubicBezTo>
                  <a:lnTo>
                    <a:pt x="10099418" y="6535547"/>
                  </a:lnTo>
                  <a:cubicBezTo>
                    <a:pt x="10104499" y="6517259"/>
                    <a:pt x="10109451" y="6498971"/>
                    <a:pt x="10114277" y="6480556"/>
                  </a:cubicBezTo>
                  <a:close/>
                  <a:moveTo>
                    <a:pt x="10138916" y="6606032"/>
                  </a:moveTo>
                  <a:cubicBezTo>
                    <a:pt x="10133582" y="6624447"/>
                    <a:pt x="10128248" y="6642735"/>
                    <a:pt x="10122660" y="6661151"/>
                  </a:cubicBezTo>
                  <a:lnTo>
                    <a:pt x="10067923" y="6644641"/>
                  </a:lnTo>
                  <a:cubicBezTo>
                    <a:pt x="10073384" y="6626480"/>
                    <a:pt x="10078717" y="6608446"/>
                    <a:pt x="10083925" y="6590158"/>
                  </a:cubicBezTo>
                  <a:close/>
                  <a:moveTo>
                    <a:pt x="10105896" y="6715887"/>
                  </a:moveTo>
                  <a:cubicBezTo>
                    <a:pt x="10100181" y="6734176"/>
                    <a:pt x="10094340" y="6752464"/>
                    <a:pt x="10088370" y="6770752"/>
                  </a:cubicBezTo>
                  <a:lnTo>
                    <a:pt x="10034014" y="6753098"/>
                  </a:lnTo>
                  <a:cubicBezTo>
                    <a:pt x="10039856" y="6735065"/>
                    <a:pt x="10045698" y="6717030"/>
                    <a:pt x="10051286" y="6698869"/>
                  </a:cubicBezTo>
                  <a:close/>
                  <a:moveTo>
                    <a:pt x="10070336" y="6825361"/>
                  </a:moveTo>
                  <a:cubicBezTo>
                    <a:pt x="10064241" y="6843522"/>
                    <a:pt x="10058018" y="6861556"/>
                    <a:pt x="10051668" y="6879718"/>
                  </a:cubicBezTo>
                  <a:lnTo>
                    <a:pt x="9997693" y="6860795"/>
                  </a:lnTo>
                  <a:cubicBezTo>
                    <a:pt x="10003916" y="6842888"/>
                    <a:pt x="10010139" y="6824981"/>
                    <a:pt x="10016108" y="6807074"/>
                  </a:cubicBezTo>
                  <a:close/>
                  <a:moveTo>
                    <a:pt x="10032364" y="6933693"/>
                  </a:moveTo>
                  <a:cubicBezTo>
                    <a:pt x="10025759" y="6951727"/>
                    <a:pt x="10019156" y="6969761"/>
                    <a:pt x="10012425" y="6987668"/>
                  </a:cubicBezTo>
                  <a:lnTo>
                    <a:pt x="9958957" y="6967602"/>
                  </a:lnTo>
                  <a:cubicBezTo>
                    <a:pt x="9965561" y="6949821"/>
                    <a:pt x="9972165" y="6932042"/>
                    <a:pt x="9978642" y="6914261"/>
                  </a:cubicBezTo>
                  <a:close/>
                  <a:moveTo>
                    <a:pt x="9991978" y="7041389"/>
                  </a:moveTo>
                  <a:cubicBezTo>
                    <a:pt x="9984993" y="7059295"/>
                    <a:pt x="9978008" y="7077076"/>
                    <a:pt x="9970896" y="7094856"/>
                  </a:cubicBezTo>
                  <a:lnTo>
                    <a:pt x="9917810" y="7073520"/>
                  </a:lnTo>
                  <a:cubicBezTo>
                    <a:pt x="9924922" y="7055994"/>
                    <a:pt x="9931780" y="7038341"/>
                    <a:pt x="9938638" y="7020688"/>
                  </a:cubicBezTo>
                  <a:close/>
                  <a:moveTo>
                    <a:pt x="9949179" y="7147942"/>
                  </a:moveTo>
                  <a:cubicBezTo>
                    <a:pt x="9941813" y="7165595"/>
                    <a:pt x="9934447" y="7183248"/>
                    <a:pt x="9926954" y="7200901"/>
                  </a:cubicBezTo>
                  <a:lnTo>
                    <a:pt x="9874376" y="7178421"/>
                  </a:lnTo>
                  <a:cubicBezTo>
                    <a:pt x="9881869" y="7161022"/>
                    <a:pt x="9889107" y="7143623"/>
                    <a:pt x="9896346" y="7126097"/>
                  </a:cubicBezTo>
                  <a:close/>
                  <a:moveTo>
                    <a:pt x="9903967" y="7253606"/>
                  </a:moveTo>
                  <a:cubicBezTo>
                    <a:pt x="9896220" y="7271132"/>
                    <a:pt x="9888346" y="7288658"/>
                    <a:pt x="9880472" y="7306057"/>
                  </a:cubicBezTo>
                  <a:lnTo>
                    <a:pt x="9828402" y="7282435"/>
                  </a:lnTo>
                  <a:cubicBezTo>
                    <a:pt x="9836276" y="7265163"/>
                    <a:pt x="9844023" y="7247891"/>
                    <a:pt x="9851644" y="7230492"/>
                  </a:cubicBezTo>
                  <a:close/>
                  <a:moveTo>
                    <a:pt x="9856469" y="7358254"/>
                  </a:moveTo>
                  <a:cubicBezTo>
                    <a:pt x="9848341" y="7375526"/>
                    <a:pt x="9840213" y="7392924"/>
                    <a:pt x="9831831" y="7410070"/>
                  </a:cubicBezTo>
                  <a:lnTo>
                    <a:pt x="9780396" y="7385305"/>
                  </a:lnTo>
                  <a:cubicBezTo>
                    <a:pt x="9788651" y="7368286"/>
                    <a:pt x="9796652" y="7351142"/>
                    <a:pt x="9804780" y="7333997"/>
                  </a:cubicBezTo>
                  <a:close/>
                  <a:moveTo>
                    <a:pt x="9806558" y="7461759"/>
                  </a:moveTo>
                  <a:cubicBezTo>
                    <a:pt x="9798049" y="7478904"/>
                    <a:pt x="9789413" y="7496049"/>
                    <a:pt x="9780777" y="7513194"/>
                  </a:cubicBezTo>
                  <a:lnTo>
                    <a:pt x="9729850" y="7487286"/>
                  </a:lnTo>
                  <a:cubicBezTo>
                    <a:pt x="9738485" y="7470395"/>
                    <a:pt x="9746994" y="7453504"/>
                    <a:pt x="9755377" y="7436486"/>
                  </a:cubicBezTo>
                  <a:close/>
                  <a:moveTo>
                    <a:pt x="9754361" y="7564248"/>
                  </a:moveTo>
                  <a:cubicBezTo>
                    <a:pt x="9745471" y="7581266"/>
                    <a:pt x="9736455" y="7598157"/>
                    <a:pt x="9727437" y="7614921"/>
                  </a:cubicBezTo>
                  <a:lnTo>
                    <a:pt x="9677145" y="7587870"/>
                  </a:lnTo>
                  <a:cubicBezTo>
                    <a:pt x="9686162" y="7571233"/>
                    <a:pt x="9694925" y="7554469"/>
                    <a:pt x="9703688" y="7537705"/>
                  </a:cubicBezTo>
                  <a:close/>
                  <a:moveTo>
                    <a:pt x="9700005" y="7665467"/>
                  </a:moveTo>
                  <a:cubicBezTo>
                    <a:pt x="9690734" y="7682231"/>
                    <a:pt x="9681336" y="7698995"/>
                    <a:pt x="9671938" y="7715632"/>
                  </a:cubicBezTo>
                  <a:lnTo>
                    <a:pt x="9622154" y="7687438"/>
                  </a:lnTo>
                  <a:cubicBezTo>
                    <a:pt x="9631552" y="7670928"/>
                    <a:pt x="9640696" y="7654419"/>
                    <a:pt x="9649967" y="7637782"/>
                  </a:cubicBezTo>
                  <a:close/>
                  <a:moveTo>
                    <a:pt x="9643363" y="7765543"/>
                  </a:moveTo>
                  <a:cubicBezTo>
                    <a:pt x="9633710" y="7782053"/>
                    <a:pt x="9624058" y="7798562"/>
                    <a:pt x="9614280" y="7815073"/>
                  </a:cubicBezTo>
                  <a:lnTo>
                    <a:pt x="9565258" y="7785736"/>
                  </a:lnTo>
                  <a:cubicBezTo>
                    <a:pt x="9574910" y="7769480"/>
                    <a:pt x="9584562" y="7753224"/>
                    <a:pt x="9594087" y="7736841"/>
                  </a:cubicBezTo>
                  <a:close/>
                  <a:moveTo>
                    <a:pt x="9584561" y="7864222"/>
                  </a:moveTo>
                  <a:cubicBezTo>
                    <a:pt x="9574529" y="7880605"/>
                    <a:pt x="9564495" y="7896861"/>
                    <a:pt x="9554335" y="7913117"/>
                  </a:cubicBezTo>
                  <a:lnTo>
                    <a:pt x="9505948" y="7882764"/>
                  </a:lnTo>
                  <a:cubicBezTo>
                    <a:pt x="9515981" y="7866761"/>
                    <a:pt x="9526015" y="7850632"/>
                    <a:pt x="9535920" y="7834377"/>
                  </a:cubicBezTo>
                  <a:close/>
                  <a:moveTo>
                    <a:pt x="9523475" y="7961631"/>
                  </a:moveTo>
                  <a:cubicBezTo>
                    <a:pt x="9513060" y="7977760"/>
                    <a:pt x="9502646" y="7993762"/>
                    <a:pt x="9492106" y="8009764"/>
                  </a:cubicBezTo>
                  <a:lnTo>
                    <a:pt x="9444354" y="7978395"/>
                  </a:lnTo>
                  <a:cubicBezTo>
                    <a:pt x="9454768" y="7962520"/>
                    <a:pt x="9465055" y="7946645"/>
                    <a:pt x="9475342" y="7930770"/>
                  </a:cubicBezTo>
                  <a:close/>
                  <a:moveTo>
                    <a:pt x="9460356" y="8057516"/>
                  </a:moveTo>
                  <a:cubicBezTo>
                    <a:pt x="9449688" y="8073391"/>
                    <a:pt x="9438893" y="8089266"/>
                    <a:pt x="9427971" y="8105014"/>
                  </a:cubicBezTo>
                  <a:lnTo>
                    <a:pt x="9380981" y="8072502"/>
                  </a:lnTo>
                  <a:cubicBezTo>
                    <a:pt x="9391776" y="8056881"/>
                    <a:pt x="9402444" y="8041259"/>
                    <a:pt x="9412985" y="8025511"/>
                  </a:cubicBezTo>
                  <a:close/>
                  <a:moveTo>
                    <a:pt x="9395078" y="8152131"/>
                  </a:moveTo>
                  <a:cubicBezTo>
                    <a:pt x="9384029" y="8167752"/>
                    <a:pt x="9372853" y="8183373"/>
                    <a:pt x="9361677" y="8198867"/>
                  </a:cubicBezTo>
                  <a:lnTo>
                    <a:pt x="9315321" y="8165339"/>
                  </a:lnTo>
                  <a:cubicBezTo>
                    <a:pt x="9326370" y="8149971"/>
                    <a:pt x="9337419" y="8134605"/>
                    <a:pt x="9348341" y="8119110"/>
                  </a:cubicBezTo>
                  <a:close/>
                  <a:moveTo>
                    <a:pt x="9327768" y="8245222"/>
                  </a:moveTo>
                  <a:cubicBezTo>
                    <a:pt x="9316338" y="8260589"/>
                    <a:pt x="9304908" y="8275956"/>
                    <a:pt x="9293351" y="8291196"/>
                  </a:cubicBezTo>
                  <a:lnTo>
                    <a:pt x="9247757" y="8256652"/>
                  </a:lnTo>
                  <a:cubicBezTo>
                    <a:pt x="9259188" y="8241539"/>
                    <a:pt x="9270617" y="8226426"/>
                    <a:pt x="9281793" y="8211186"/>
                  </a:cubicBezTo>
                  <a:close/>
                  <a:moveTo>
                    <a:pt x="9258299" y="8336789"/>
                  </a:moveTo>
                  <a:cubicBezTo>
                    <a:pt x="9246615" y="8351902"/>
                    <a:pt x="9234677" y="8367015"/>
                    <a:pt x="9222867" y="8382001"/>
                  </a:cubicBezTo>
                  <a:lnTo>
                    <a:pt x="9178162" y="8346441"/>
                  </a:lnTo>
                  <a:cubicBezTo>
                    <a:pt x="9189973" y="8331583"/>
                    <a:pt x="9201657" y="8316723"/>
                    <a:pt x="9213214" y="8301737"/>
                  </a:cubicBezTo>
                  <a:close/>
                  <a:moveTo>
                    <a:pt x="9186798" y="8426833"/>
                  </a:moveTo>
                  <a:cubicBezTo>
                    <a:pt x="9174733" y="8441691"/>
                    <a:pt x="9162542" y="8456551"/>
                    <a:pt x="9150349" y="8471283"/>
                  </a:cubicBezTo>
                  <a:lnTo>
                    <a:pt x="9106407" y="8434834"/>
                  </a:lnTo>
                  <a:cubicBezTo>
                    <a:pt x="9118472" y="8420228"/>
                    <a:pt x="9130537" y="8405624"/>
                    <a:pt x="9142475" y="8390891"/>
                  </a:cubicBezTo>
                  <a:close/>
                  <a:moveTo>
                    <a:pt x="9113392" y="8515225"/>
                  </a:moveTo>
                  <a:cubicBezTo>
                    <a:pt x="9100946" y="8529830"/>
                    <a:pt x="9088500" y="8544308"/>
                    <a:pt x="9075927" y="8558786"/>
                  </a:cubicBezTo>
                  <a:lnTo>
                    <a:pt x="9032746" y="8521321"/>
                  </a:lnTo>
                  <a:cubicBezTo>
                    <a:pt x="9045192" y="8506970"/>
                    <a:pt x="9057511" y="8492619"/>
                    <a:pt x="9069830" y="8478140"/>
                  </a:cubicBezTo>
                  <a:close/>
                  <a:moveTo>
                    <a:pt x="9038081" y="8601966"/>
                  </a:moveTo>
                  <a:cubicBezTo>
                    <a:pt x="9025381" y="8616317"/>
                    <a:pt x="9012554" y="8630541"/>
                    <a:pt x="8999727" y="8644765"/>
                  </a:cubicBezTo>
                  <a:lnTo>
                    <a:pt x="8957435" y="8606411"/>
                  </a:lnTo>
                  <a:cubicBezTo>
                    <a:pt x="8970135" y="8592441"/>
                    <a:pt x="8982835" y="8578344"/>
                    <a:pt x="8995408" y="8564120"/>
                  </a:cubicBezTo>
                  <a:close/>
                  <a:moveTo>
                    <a:pt x="8960865" y="8687056"/>
                  </a:moveTo>
                  <a:cubicBezTo>
                    <a:pt x="8947783" y="8701153"/>
                    <a:pt x="8934703" y="8715124"/>
                    <a:pt x="8921495" y="8728966"/>
                  </a:cubicBezTo>
                  <a:lnTo>
                    <a:pt x="8880093" y="8689596"/>
                  </a:lnTo>
                  <a:cubicBezTo>
                    <a:pt x="8893174" y="8675880"/>
                    <a:pt x="8906128" y="8662038"/>
                    <a:pt x="8918955" y="8648194"/>
                  </a:cubicBezTo>
                  <a:close/>
                  <a:moveTo>
                    <a:pt x="8881744" y="8770368"/>
                  </a:moveTo>
                  <a:cubicBezTo>
                    <a:pt x="8868409" y="8784085"/>
                    <a:pt x="8854947" y="8797800"/>
                    <a:pt x="8841485" y="8811389"/>
                  </a:cubicBezTo>
                  <a:lnTo>
                    <a:pt x="8800972" y="8771130"/>
                  </a:lnTo>
                  <a:cubicBezTo>
                    <a:pt x="8814307" y="8757668"/>
                    <a:pt x="8827642" y="8744206"/>
                    <a:pt x="8840723" y="8730617"/>
                  </a:cubicBezTo>
                  <a:close/>
                  <a:moveTo>
                    <a:pt x="8800845" y="8851902"/>
                  </a:moveTo>
                  <a:cubicBezTo>
                    <a:pt x="8787256" y="8865364"/>
                    <a:pt x="8773540" y="8878699"/>
                    <a:pt x="8759697" y="8892034"/>
                  </a:cubicBezTo>
                  <a:lnTo>
                    <a:pt x="8720073" y="8850886"/>
                  </a:lnTo>
                  <a:cubicBezTo>
                    <a:pt x="8733662" y="8837678"/>
                    <a:pt x="8747251" y="8824470"/>
                    <a:pt x="8760713" y="8811262"/>
                  </a:cubicBezTo>
                  <a:close/>
                  <a:moveTo>
                    <a:pt x="8718168" y="8931658"/>
                  </a:moveTo>
                  <a:cubicBezTo>
                    <a:pt x="8704198" y="8944866"/>
                    <a:pt x="8690228" y="8957820"/>
                    <a:pt x="8676131" y="8970902"/>
                  </a:cubicBezTo>
                  <a:lnTo>
                    <a:pt x="8637396" y="8928865"/>
                  </a:lnTo>
                  <a:cubicBezTo>
                    <a:pt x="8651366" y="8916038"/>
                    <a:pt x="8665209" y="8903083"/>
                    <a:pt x="8678925" y="8890130"/>
                  </a:cubicBezTo>
                  <a:close/>
                  <a:moveTo>
                    <a:pt x="8633713" y="9009637"/>
                  </a:moveTo>
                  <a:cubicBezTo>
                    <a:pt x="8619489" y="9022464"/>
                    <a:pt x="8605265" y="9035164"/>
                    <a:pt x="8590786" y="9047864"/>
                  </a:cubicBezTo>
                  <a:lnTo>
                    <a:pt x="8552941" y="9005065"/>
                  </a:lnTo>
                  <a:cubicBezTo>
                    <a:pt x="8567165" y="8992492"/>
                    <a:pt x="8581261" y="8979919"/>
                    <a:pt x="8595359" y="8967219"/>
                  </a:cubicBezTo>
                  <a:close/>
                  <a:moveTo>
                    <a:pt x="8547606" y="9085710"/>
                  </a:moveTo>
                  <a:cubicBezTo>
                    <a:pt x="8533128" y="9098282"/>
                    <a:pt x="8518523" y="9110602"/>
                    <a:pt x="8503918" y="9123048"/>
                  </a:cubicBezTo>
                  <a:lnTo>
                    <a:pt x="8467088" y="9079360"/>
                  </a:lnTo>
                  <a:cubicBezTo>
                    <a:pt x="8481566" y="9067167"/>
                    <a:pt x="8495917" y="9054849"/>
                    <a:pt x="8510268" y="9042403"/>
                  </a:cubicBezTo>
                  <a:close/>
                  <a:moveTo>
                    <a:pt x="8459722" y="9159878"/>
                  </a:moveTo>
                  <a:cubicBezTo>
                    <a:pt x="8444991" y="9172070"/>
                    <a:pt x="8430131" y="9184135"/>
                    <a:pt x="8415272" y="9196200"/>
                  </a:cubicBezTo>
                  <a:lnTo>
                    <a:pt x="8379331" y="9151750"/>
                  </a:lnTo>
                  <a:cubicBezTo>
                    <a:pt x="8394063" y="9139812"/>
                    <a:pt x="8408795" y="9127874"/>
                    <a:pt x="8423400" y="9115808"/>
                  </a:cubicBezTo>
                  <a:close/>
                  <a:moveTo>
                    <a:pt x="8370315" y="9232014"/>
                  </a:moveTo>
                  <a:cubicBezTo>
                    <a:pt x="8355329" y="9243825"/>
                    <a:pt x="8340216" y="9255636"/>
                    <a:pt x="8324976" y="9267320"/>
                  </a:cubicBezTo>
                  <a:lnTo>
                    <a:pt x="8290051" y="9222108"/>
                  </a:lnTo>
                  <a:cubicBezTo>
                    <a:pt x="8305036" y="9210552"/>
                    <a:pt x="8320022" y="9198867"/>
                    <a:pt x="8334882" y="9187183"/>
                  </a:cubicBezTo>
                  <a:close/>
                  <a:moveTo>
                    <a:pt x="8279256" y="9302245"/>
                  </a:moveTo>
                  <a:cubicBezTo>
                    <a:pt x="8264016" y="9313802"/>
                    <a:pt x="8248649" y="9325232"/>
                    <a:pt x="8233155" y="9336535"/>
                  </a:cubicBezTo>
                  <a:lnTo>
                    <a:pt x="8199246" y="9290561"/>
                  </a:lnTo>
                  <a:cubicBezTo>
                    <a:pt x="8214486" y="9279385"/>
                    <a:pt x="8229726" y="9267955"/>
                    <a:pt x="8244839" y="9256653"/>
                  </a:cubicBezTo>
                  <a:close/>
                  <a:moveTo>
                    <a:pt x="8186673" y="9370317"/>
                  </a:moveTo>
                  <a:cubicBezTo>
                    <a:pt x="8171180" y="9381493"/>
                    <a:pt x="8155558" y="9392542"/>
                    <a:pt x="8139810" y="9403591"/>
                  </a:cubicBezTo>
                  <a:lnTo>
                    <a:pt x="8106917" y="9356855"/>
                  </a:lnTo>
                  <a:cubicBezTo>
                    <a:pt x="8122410" y="9345933"/>
                    <a:pt x="8137905" y="9335011"/>
                    <a:pt x="8153272" y="9323962"/>
                  </a:cubicBezTo>
                  <a:close/>
                  <a:moveTo>
                    <a:pt x="8092567" y="9436357"/>
                  </a:moveTo>
                  <a:cubicBezTo>
                    <a:pt x="8076819" y="9447152"/>
                    <a:pt x="8060944" y="9457947"/>
                    <a:pt x="8044942" y="9468615"/>
                  </a:cubicBezTo>
                  <a:lnTo>
                    <a:pt x="8013192" y="9421117"/>
                  </a:lnTo>
                  <a:cubicBezTo>
                    <a:pt x="8028939" y="9410576"/>
                    <a:pt x="8044560" y="9399908"/>
                    <a:pt x="8060182" y="9389240"/>
                  </a:cubicBezTo>
                  <a:close/>
                  <a:moveTo>
                    <a:pt x="7997062" y="9500365"/>
                  </a:moveTo>
                  <a:cubicBezTo>
                    <a:pt x="7981060" y="9510906"/>
                    <a:pt x="7964931" y="9521193"/>
                    <a:pt x="7948802" y="9531607"/>
                  </a:cubicBezTo>
                  <a:lnTo>
                    <a:pt x="7918069" y="9483474"/>
                  </a:lnTo>
                  <a:cubicBezTo>
                    <a:pt x="7934071" y="9473315"/>
                    <a:pt x="7949946" y="9463028"/>
                    <a:pt x="7965821" y="9452613"/>
                  </a:cubicBezTo>
                  <a:close/>
                  <a:moveTo>
                    <a:pt x="7900161" y="9562214"/>
                  </a:moveTo>
                  <a:cubicBezTo>
                    <a:pt x="7883905" y="9572374"/>
                    <a:pt x="7867522" y="9582407"/>
                    <a:pt x="7851139" y="9592313"/>
                  </a:cubicBezTo>
                  <a:lnTo>
                    <a:pt x="7821421" y="9543418"/>
                  </a:lnTo>
                  <a:cubicBezTo>
                    <a:pt x="7837677" y="9533512"/>
                    <a:pt x="7853806" y="9523606"/>
                    <a:pt x="7869808" y="9513573"/>
                  </a:cubicBezTo>
                  <a:close/>
                  <a:moveTo>
                    <a:pt x="7801990" y="9621904"/>
                  </a:moveTo>
                  <a:cubicBezTo>
                    <a:pt x="7785481" y="9631683"/>
                    <a:pt x="7768971" y="9641335"/>
                    <a:pt x="7752460" y="9650860"/>
                  </a:cubicBezTo>
                  <a:lnTo>
                    <a:pt x="7723885" y="9601330"/>
                  </a:lnTo>
                  <a:cubicBezTo>
                    <a:pt x="7740268" y="9591805"/>
                    <a:pt x="7756651" y="9582280"/>
                    <a:pt x="7772907" y="9572628"/>
                  </a:cubicBezTo>
                  <a:close/>
                  <a:moveTo>
                    <a:pt x="7702422" y="9679308"/>
                  </a:moveTo>
                  <a:cubicBezTo>
                    <a:pt x="7685658" y="9688706"/>
                    <a:pt x="7669021" y="9697977"/>
                    <a:pt x="7652130" y="9707248"/>
                  </a:cubicBezTo>
                  <a:lnTo>
                    <a:pt x="7624698" y="9657083"/>
                  </a:lnTo>
                  <a:cubicBezTo>
                    <a:pt x="7641335" y="9647940"/>
                    <a:pt x="7657845" y="9638795"/>
                    <a:pt x="7674482" y="9629524"/>
                  </a:cubicBezTo>
                  <a:close/>
                  <a:moveTo>
                    <a:pt x="7601584" y="9734553"/>
                  </a:moveTo>
                  <a:cubicBezTo>
                    <a:pt x="7584693" y="9743570"/>
                    <a:pt x="7567802" y="9752460"/>
                    <a:pt x="7550784" y="9761350"/>
                  </a:cubicBezTo>
                  <a:lnTo>
                    <a:pt x="7524495" y="9710677"/>
                  </a:lnTo>
                  <a:cubicBezTo>
                    <a:pt x="7541259" y="9701914"/>
                    <a:pt x="7558023" y="9693151"/>
                    <a:pt x="7574787" y="9684261"/>
                  </a:cubicBezTo>
                  <a:close/>
                  <a:moveTo>
                    <a:pt x="7499603" y="9787512"/>
                  </a:moveTo>
                  <a:cubicBezTo>
                    <a:pt x="7482458" y="9796148"/>
                    <a:pt x="7465313" y="9804656"/>
                    <a:pt x="7448168" y="9813166"/>
                  </a:cubicBezTo>
                  <a:lnTo>
                    <a:pt x="7423022" y="9761858"/>
                  </a:lnTo>
                  <a:cubicBezTo>
                    <a:pt x="7440040" y="9753477"/>
                    <a:pt x="7457058" y="9745094"/>
                    <a:pt x="7473949" y="9736458"/>
                  </a:cubicBezTo>
                  <a:close/>
                  <a:moveTo>
                    <a:pt x="7396352" y="9838185"/>
                  </a:moveTo>
                  <a:cubicBezTo>
                    <a:pt x="7379080" y="9846440"/>
                    <a:pt x="7361808" y="9854567"/>
                    <a:pt x="7344408" y="9862695"/>
                  </a:cubicBezTo>
                  <a:lnTo>
                    <a:pt x="7320405" y="9810879"/>
                  </a:lnTo>
                  <a:cubicBezTo>
                    <a:pt x="7337550" y="9802878"/>
                    <a:pt x="7354695" y="9794877"/>
                    <a:pt x="7371713" y="9786749"/>
                  </a:cubicBezTo>
                  <a:close/>
                  <a:moveTo>
                    <a:pt x="7292211" y="9886571"/>
                  </a:moveTo>
                  <a:cubicBezTo>
                    <a:pt x="7274685" y="9894445"/>
                    <a:pt x="7257286" y="9902192"/>
                    <a:pt x="7239633" y="9909940"/>
                  </a:cubicBezTo>
                  <a:lnTo>
                    <a:pt x="7216773" y="9857616"/>
                  </a:lnTo>
                  <a:cubicBezTo>
                    <a:pt x="7234172" y="9849996"/>
                    <a:pt x="7251444" y="9842376"/>
                    <a:pt x="7268717" y="9834502"/>
                  </a:cubicBezTo>
                  <a:close/>
                  <a:moveTo>
                    <a:pt x="7186802" y="9932673"/>
                  </a:moveTo>
                  <a:cubicBezTo>
                    <a:pt x="7169148" y="9940166"/>
                    <a:pt x="7151495" y="9947531"/>
                    <a:pt x="7133843" y="9954770"/>
                  </a:cubicBezTo>
                  <a:lnTo>
                    <a:pt x="7112000" y="9902444"/>
                  </a:lnTo>
                  <a:cubicBezTo>
                    <a:pt x="7129526" y="9895205"/>
                    <a:pt x="7146925" y="9887966"/>
                    <a:pt x="7164324" y="9880601"/>
                  </a:cubicBezTo>
                  <a:close/>
                  <a:moveTo>
                    <a:pt x="7080630" y="9976233"/>
                  </a:moveTo>
                  <a:cubicBezTo>
                    <a:pt x="7062850" y="9983345"/>
                    <a:pt x="7044943" y="9990330"/>
                    <a:pt x="7027163" y="9997189"/>
                  </a:cubicBezTo>
                  <a:lnTo>
                    <a:pt x="7006589" y="9943849"/>
                  </a:lnTo>
                  <a:cubicBezTo>
                    <a:pt x="7024242" y="9936991"/>
                    <a:pt x="7041895" y="9930132"/>
                    <a:pt x="7059547" y="9923148"/>
                  </a:cubicBezTo>
                  <a:close/>
                  <a:moveTo>
                    <a:pt x="6973315" y="10017508"/>
                  </a:moveTo>
                  <a:cubicBezTo>
                    <a:pt x="6955408" y="10024240"/>
                    <a:pt x="6937373" y="10030716"/>
                    <a:pt x="6919340" y="10037193"/>
                  </a:cubicBezTo>
                  <a:lnTo>
                    <a:pt x="6900035" y="9983473"/>
                  </a:lnTo>
                  <a:cubicBezTo>
                    <a:pt x="6917816" y="9977123"/>
                    <a:pt x="6935595" y="9970518"/>
                    <a:pt x="6953376" y="9963915"/>
                  </a:cubicBezTo>
                  <a:close/>
                  <a:moveTo>
                    <a:pt x="6865238" y="10056370"/>
                  </a:moveTo>
                  <a:cubicBezTo>
                    <a:pt x="6847204" y="10062593"/>
                    <a:pt x="6829043" y="10068816"/>
                    <a:pt x="6810881" y="10074913"/>
                  </a:cubicBezTo>
                  <a:lnTo>
                    <a:pt x="6792720" y="10020683"/>
                  </a:lnTo>
                  <a:cubicBezTo>
                    <a:pt x="6810754" y="10014715"/>
                    <a:pt x="6828661" y="10008618"/>
                    <a:pt x="6846441" y="10002395"/>
                  </a:cubicBezTo>
                  <a:close/>
                  <a:moveTo>
                    <a:pt x="6756144" y="10092819"/>
                  </a:moveTo>
                  <a:cubicBezTo>
                    <a:pt x="6737856" y="10098662"/>
                    <a:pt x="6719568" y="10104503"/>
                    <a:pt x="6701280" y="10110091"/>
                  </a:cubicBezTo>
                  <a:lnTo>
                    <a:pt x="6684389" y="10055481"/>
                  </a:lnTo>
                  <a:cubicBezTo>
                    <a:pt x="6702550" y="10049893"/>
                    <a:pt x="6720584" y="10044178"/>
                    <a:pt x="6738618" y="10038337"/>
                  </a:cubicBezTo>
                  <a:close/>
                  <a:moveTo>
                    <a:pt x="6646416" y="10126855"/>
                  </a:moveTo>
                  <a:cubicBezTo>
                    <a:pt x="6628128" y="10132316"/>
                    <a:pt x="6609713" y="10137650"/>
                    <a:pt x="6591298" y="10142857"/>
                  </a:cubicBezTo>
                  <a:lnTo>
                    <a:pt x="6575677" y="10087866"/>
                  </a:lnTo>
                  <a:cubicBezTo>
                    <a:pt x="6593838" y="10082660"/>
                    <a:pt x="6612126" y="10077325"/>
                    <a:pt x="6630160" y="10071991"/>
                  </a:cubicBezTo>
                  <a:close/>
                  <a:moveTo>
                    <a:pt x="6535926" y="10158351"/>
                  </a:moveTo>
                  <a:cubicBezTo>
                    <a:pt x="6517384" y="10163431"/>
                    <a:pt x="6498842" y="10168384"/>
                    <a:pt x="6480300" y="10173210"/>
                  </a:cubicBezTo>
                  <a:lnTo>
                    <a:pt x="6465822" y="10117965"/>
                  </a:lnTo>
                  <a:cubicBezTo>
                    <a:pt x="6484237" y="10113139"/>
                    <a:pt x="6502525" y="10108313"/>
                    <a:pt x="6520813" y="10103233"/>
                  </a:cubicBezTo>
                  <a:close/>
                  <a:moveTo>
                    <a:pt x="6424674" y="10187434"/>
                  </a:moveTo>
                  <a:cubicBezTo>
                    <a:pt x="6406132" y="10192006"/>
                    <a:pt x="6387590" y="10196577"/>
                    <a:pt x="6368921" y="10201023"/>
                  </a:cubicBezTo>
                  <a:lnTo>
                    <a:pt x="6355712" y="10145397"/>
                  </a:lnTo>
                  <a:cubicBezTo>
                    <a:pt x="6374128" y="10141078"/>
                    <a:pt x="6392542" y="10136507"/>
                    <a:pt x="6410830" y="10131935"/>
                  </a:cubicBezTo>
                  <a:close/>
                  <a:moveTo>
                    <a:pt x="6312914" y="10213977"/>
                  </a:moveTo>
                  <a:cubicBezTo>
                    <a:pt x="6294245" y="10218168"/>
                    <a:pt x="6275449" y="10222359"/>
                    <a:pt x="6256653" y="10226296"/>
                  </a:cubicBezTo>
                  <a:lnTo>
                    <a:pt x="6244715" y="10170415"/>
                  </a:lnTo>
                  <a:cubicBezTo>
                    <a:pt x="6263257" y="10166478"/>
                    <a:pt x="6281799" y="10162414"/>
                    <a:pt x="6300341" y="10158223"/>
                  </a:cubicBezTo>
                  <a:close/>
                  <a:moveTo>
                    <a:pt x="6200392" y="10237980"/>
                  </a:moveTo>
                  <a:cubicBezTo>
                    <a:pt x="6181723" y="10241790"/>
                    <a:pt x="6162927" y="10245474"/>
                    <a:pt x="6144131" y="10249029"/>
                  </a:cubicBezTo>
                  <a:lnTo>
                    <a:pt x="6133463" y="10192895"/>
                  </a:lnTo>
                  <a:cubicBezTo>
                    <a:pt x="6152005" y="10189339"/>
                    <a:pt x="6170547" y="10185656"/>
                    <a:pt x="6189089" y="10181974"/>
                  </a:cubicBezTo>
                  <a:close/>
                  <a:moveTo>
                    <a:pt x="6087743" y="10259443"/>
                  </a:moveTo>
                  <a:cubicBezTo>
                    <a:pt x="6068947" y="10262873"/>
                    <a:pt x="6050024" y="10266048"/>
                    <a:pt x="6031101" y="10269223"/>
                  </a:cubicBezTo>
                  <a:lnTo>
                    <a:pt x="6021703" y="10212835"/>
                  </a:lnTo>
                  <a:cubicBezTo>
                    <a:pt x="6040372" y="10209660"/>
                    <a:pt x="6059041" y="10206485"/>
                    <a:pt x="6077710" y="10203182"/>
                  </a:cubicBezTo>
                  <a:close/>
                  <a:moveTo>
                    <a:pt x="5974205" y="10278493"/>
                  </a:moveTo>
                  <a:cubicBezTo>
                    <a:pt x="5955282" y="10281414"/>
                    <a:pt x="5936359" y="10284336"/>
                    <a:pt x="5917436" y="10287002"/>
                  </a:cubicBezTo>
                  <a:lnTo>
                    <a:pt x="5909308" y="10230487"/>
                  </a:lnTo>
                  <a:cubicBezTo>
                    <a:pt x="5928104" y="10227820"/>
                    <a:pt x="5946773" y="10225026"/>
                    <a:pt x="5965442" y="10222105"/>
                  </a:cubicBezTo>
                  <a:close/>
                  <a:moveTo>
                    <a:pt x="5860667" y="10294876"/>
                  </a:moveTo>
                  <a:cubicBezTo>
                    <a:pt x="5841744" y="10297416"/>
                    <a:pt x="5822694" y="10299829"/>
                    <a:pt x="5803644" y="10302115"/>
                  </a:cubicBezTo>
                  <a:lnTo>
                    <a:pt x="5796659" y="10245346"/>
                  </a:lnTo>
                  <a:cubicBezTo>
                    <a:pt x="5815455" y="10243061"/>
                    <a:pt x="5834251" y="10240648"/>
                    <a:pt x="5853047" y="10238107"/>
                  </a:cubicBezTo>
                  <a:close/>
                  <a:moveTo>
                    <a:pt x="5746494" y="10308846"/>
                  </a:moveTo>
                  <a:cubicBezTo>
                    <a:pt x="5727444" y="10311004"/>
                    <a:pt x="5708394" y="10312910"/>
                    <a:pt x="5689217" y="10314814"/>
                  </a:cubicBezTo>
                  <a:lnTo>
                    <a:pt x="5683502" y="10257919"/>
                  </a:lnTo>
                  <a:cubicBezTo>
                    <a:pt x="5702425" y="10256013"/>
                    <a:pt x="5721348" y="10254109"/>
                    <a:pt x="5740144" y="10251950"/>
                  </a:cubicBezTo>
                  <a:close/>
                  <a:moveTo>
                    <a:pt x="5632194" y="10320276"/>
                  </a:moveTo>
                  <a:cubicBezTo>
                    <a:pt x="5613144" y="10321927"/>
                    <a:pt x="5594094" y="10323578"/>
                    <a:pt x="5575044" y="10324975"/>
                  </a:cubicBezTo>
                  <a:lnTo>
                    <a:pt x="5570599" y="10267952"/>
                  </a:lnTo>
                  <a:cubicBezTo>
                    <a:pt x="5589522" y="10266428"/>
                    <a:pt x="5608318" y="10264904"/>
                    <a:pt x="5627114" y="10263253"/>
                  </a:cubicBezTo>
                  <a:close/>
                  <a:moveTo>
                    <a:pt x="5517640" y="10329166"/>
                  </a:moveTo>
                  <a:cubicBezTo>
                    <a:pt x="5498463" y="10330436"/>
                    <a:pt x="5479286" y="10331579"/>
                    <a:pt x="5460109" y="10332723"/>
                  </a:cubicBezTo>
                  <a:lnTo>
                    <a:pt x="5456934" y="10275700"/>
                  </a:lnTo>
                  <a:cubicBezTo>
                    <a:pt x="5475984" y="10274683"/>
                    <a:pt x="5494907" y="10273541"/>
                    <a:pt x="5513830" y="10272270"/>
                  </a:cubicBezTo>
                  <a:close/>
                  <a:moveTo>
                    <a:pt x="5402832" y="10335516"/>
                  </a:moveTo>
                  <a:cubicBezTo>
                    <a:pt x="5383782" y="10336405"/>
                    <a:pt x="5364732" y="10337040"/>
                    <a:pt x="5345555" y="10337675"/>
                  </a:cubicBezTo>
                  <a:lnTo>
                    <a:pt x="5343650" y="10280525"/>
                  </a:lnTo>
                  <a:cubicBezTo>
                    <a:pt x="5362573" y="10279890"/>
                    <a:pt x="5381369" y="10279128"/>
                    <a:pt x="5400292" y="10278366"/>
                  </a:cubicBezTo>
                  <a:close/>
                  <a:moveTo>
                    <a:pt x="5288151" y="10339326"/>
                  </a:moveTo>
                  <a:cubicBezTo>
                    <a:pt x="5268974" y="10339707"/>
                    <a:pt x="5249797" y="10340088"/>
                    <a:pt x="5230620" y="10340342"/>
                  </a:cubicBezTo>
                  <a:lnTo>
                    <a:pt x="5229985" y="10283192"/>
                  </a:lnTo>
                  <a:cubicBezTo>
                    <a:pt x="5249035" y="10282938"/>
                    <a:pt x="5267958" y="10282685"/>
                    <a:pt x="5286882" y="10282176"/>
                  </a:cubicBezTo>
                  <a:close/>
                  <a:moveTo>
                    <a:pt x="5172835" y="10340596"/>
                  </a:moveTo>
                  <a:cubicBezTo>
                    <a:pt x="5172073" y="10340596"/>
                    <a:pt x="5171311" y="10340596"/>
                    <a:pt x="5170676" y="10340596"/>
                  </a:cubicBezTo>
                  <a:lnTo>
                    <a:pt x="5170676" y="10312021"/>
                  </a:lnTo>
                  <a:lnTo>
                    <a:pt x="5170676" y="10340596"/>
                  </a:lnTo>
                  <a:cubicBezTo>
                    <a:pt x="5152134" y="10340596"/>
                    <a:pt x="5133592" y="10340469"/>
                    <a:pt x="5115177" y="10340341"/>
                  </a:cubicBezTo>
                  <a:lnTo>
                    <a:pt x="5115812" y="10283191"/>
                  </a:lnTo>
                  <a:cubicBezTo>
                    <a:pt x="5134100" y="10283446"/>
                    <a:pt x="5152388" y="10283446"/>
                    <a:pt x="5170676" y="10283446"/>
                  </a:cubicBezTo>
                  <a:cubicBezTo>
                    <a:pt x="5171438" y="10283446"/>
                    <a:pt x="5172073" y="10283446"/>
                    <a:pt x="5172835" y="10283446"/>
                  </a:cubicBezTo>
                  <a:close/>
                  <a:moveTo>
                    <a:pt x="5057520" y="10339326"/>
                  </a:moveTo>
                  <a:cubicBezTo>
                    <a:pt x="5038342" y="10338945"/>
                    <a:pt x="5019166" y="10338437"/>
                    <a:pt x="5000116" y="10337802"/>
                  </a:cubicBezTo>
                  <a:lnTo>
                    <a:pt x="5002021" y="10280652"/>
                  </a:lnTo>
                  <a:cubicBezTo>
                    <a:pt x="5020944" y="10281287"/>
                    <a:pt x="5039867" y="10281795"/>
                    <a:pt x="5058790" y="10282176"/>
                  </a:cubicBezTo>
                  <a:close/>
                  <a:moveTo>
                    <a:pt x="4942839" y="10335643"/>
                  </a:moveTo>
                  <a:cubicBezTo>
                    <a:pt x="4923661" y="10334754"/>
                    <a:pt x="4904611" y="10333865"/>
                    <a:pt x="4885561" y="10332850"/>
                  </a:cubicBezTo>
                  <a:lnTo>
                    <a:pt x="4888609" y="10275827"/>
                  </a:lnTo>
                  <a:cubicBezTo>
                    <a:pt x="4907532" y="10276843"/>
                    <a:pt x="4926328" y="10277732"/>
                    <a:pt x="4945251" y="10278620"/>
                  </a:cubicBezTo>
                  <a:close/>
                  <a:moveTo>
                    <a:pt x="4828030" y="10329420"/>
                  </a:moveTo>
                  <a:cubicBezTo>
                    <a:pt x="4808853" y="10328151"/>
                    <a:pt x="4789803" y="10326753"/>
                    <a:pt x="4770627" y="10325356"/>
                  </a:cubicBezTo>
                  <a:lnTo>
                    <a:pt x="4774945" y="10268333"/>
                  </a:lnTo>
                  <a:cubicBezTo>
                    <a:pt x="4793867" y="10269730"/>
                    <a:pt x="4812791" y="10271127"/>
                    <a:pt x="4831714" y="10272398"/>
                  </a:cubicBezTo>
                  <a:close/>
                  <a:moveTo>
                    <a:pt x="4713477" y="10320657"/>
                  </a:moveTo>
                  <a:cubicBezTo>
                    <a:pt x="4694427" y="10319006"/>
                    <a:pt x="4675377" y="10317228"/>
                    <a:pt x="4656454" y="10315324"/>
                  </a:cubicBezTo>
                  <a:lnTo>
                    <a:pt x="4662042" y="10258428"/>
                  </a:lnTo>
                  <a:cubicBezTo>
                    <a:pt x="4680838" y="10260333"/>
                    <a:pt x="4699634" y="10261984"/>
                    <a:pt x="4718430" y="10263635"/>
                  </a:cubicBezTo>
                  <a:close/>
                  <a:moveTo>
                    <a:pt x="4599177" y="10309354"/>
                  </a:moveTo>
                  <a:cubicBezTo>
                    <a:pt x="4580127" y="10307195"/>
                    <a:pt x="4560950" y="10305036"/>
                    <a:pt x="4542027" y="10302750"/>
                  </a:cubicBezTo>
                  <a:lnTo>
                    <a:pt x="4548885" y="10245981"/>
                  </a:lnTo>
                  <a:cubicBezTo>
                    <a:pt x="4567681" y="10248267"/>
                    <a:pt x="4586604" y="10250426"/>
                    <a:pt x="4605400" y="10252458"/>
                  </a:cubicBezTo>
                  <a:close/>
                  <a:moveTo>
                    <a:pt x="4485004" y="10295511"/>
                  </a:moveTo>
                  <a:cubicBezTo>
                    <a:pt x="4466081" y="10292971"/>
                    <a:pt x="4447031" y="10290431"/>
                    <a:pt x="4428235" y="10287637"/>
                  </a:cubicBezTo>
                  <a:lnTo>
                    <a:pt x="4436363" y="10231122"/>
                  </a:lnTo>
                  <a:cubicBezTo>
                    <a:pt x="4455032" y="10233789"/>
                    <a:pt x="4473828" y="10236456"/>
                    <a:pt x="4492497" y="10238869"/>
                  </a:cubicBezTo>
                  <a:close/>
                  <a:moveTo>
                    <a:pt x="4371466" y="10279128"/>
                  </a:moveTo>
                  <a:cubicBezTo>
                    <a:pt x="4352416" y="10276207"/>
                    <a:pt x="4333493" y="10273160"/>
                    <a:pt x="4314570" y="10269985"/>
                  </a:cubicBezTo>
                  <a:lnTo>
                    <a:pt x="4323967" y="10213596"/>
                  </a:lnTo>
                  <a:cubicBezTo>
                    <a:pt x="4342636" y="10216771"/>
                    <a:pt x="4361433" y="10219692"/>
                    <a:pt x="4380228" y="10222614"/>
                  </a:cubicBezTo>
                  <a:close/>
                  <a:moveTo>
                    <a:pt x="4257928" y="10260205"/>
                  </a:moveTo>
                  <a:cubicBezTo>
                    <a:pt x="4239005" y="10256903"/>
                    <a:pt x="4220209" y="10253348"/>
                    <a:pt x="4201413" y="10249791"/>
                  </a:cubicBezTo>
                  <a:lnTo>
                    <a:pt x="4212080" y="10193657"/>
                  </a:lnTo>
                  <a:cubicBezTo>
                    <a:pt x="4230622" y="10197214"/>
                    <a:pt x="4249291" y="10200642"/>
                    <a:pt x="4267960" y="10203944"/>
                  </a:cubicBezTo>
                  <a:close/>
                  <a:moveTo>
                    <a:pt x="4145152" y="10238869"/>
                  </a:moveTo>
                  <a:cubicBezTo>
                    <a:pt x="4126355" y="10235060"/>
                    <a:pt x="4107560" y="10231250"/>
                    <a:pt x="4088764" y="10227186"/>
                  </a:cubicBezTo>
                  <a:lnTo>
                    <a:pt x="4100702" y="10171305"/>
                  </a:lnTo>
                  <a:cubicBezTo>
                    <a:pt x="4119244" y="10175242"/>
                    <a:pt x="4137786" y="10179052"/>
                    <a:pt x="4156455" y="10182862"/>
                  </a:cubicBezTo>
                  <a:close/>
                  <a:moveTo>
                    <a:pt x="4032630" y="10214866"/>
                  </a:moveTo>
                  <a:cubicBezTo>
                    <a:pt x="4013961" y="10210675"/>
                    <a:pt x="3995292" y="10206357"/>
                    <a:pt x="3976623" y="10201912"/>
                  </a:cubicBezTo>
                  <a:lnTo>
                    <a:pt x="3989831" y="10146286"/>
                  </a:lnTo>
                  <a:cubicBezTo>
                    <a:pt x="4008246" y="10150604"/>
                    <a:pt x="4026661" y="10154922"/>
                    <a:pt x="4045203" y="10159113"/>
                  </a:cubicBezTo>
                  <a:close/>
                  <a:moveTo>
                    <a:pt x="3920870" y="10188450"/>
                  </a:moveTo>
                  <a:cubicBezTo>
                    <a:pt x="3902328" y="10183878"/>
                    <a:pt x="3883786" y="10179179"/>
                    <a:pt x="3865244" y="10174353"/>
                  </a:cubicBezTo>
                  <a:lnTo>
                    <a:pt x="3879595" y="10118981"/>
                  </a:lnTo>
                  <a:cubicBezTo>
                    <a:pt x="3897883" y="10123680"/>
                    <a:pt x="3916171" y="10128379"/>
                    <a:pt x="3934586" y="10132951"/>
                  </a:cubicBezTo>
                  <a:close/>
                  <a:moveTo>
                    <a:pt x="3809618" y="10159494"/>
                  </a:moveTo>
                  <a:cubicBezTo>
                    <a:pt x="3791076" y="10154413"/>
                    <a:pt x="3772661" y="10149334"/>
                    <a:pt x="3754246" y="10144126"/>
                  </a:cubicBezTo>
                  <a:lnTo>
                    <a:pt x="3769867" y="10089135"/>
                  </a:lnTo>
                  <a:cubicBezTo>
                    <a:pt x="3788028" y="10094342"/>
                    <a:pt x="3806316" y="10099422"/>
                    <a:pt x="3824604" y="10104375"/>
                  </a:cubicBezTo>
                  <a:close/>
                  <a:moveTo>
                    <a:pt x="3699128" y="10128125"/>
                  </a:moveTo>
                  <a:cubicBezTo>
                    <a:pt x="3680840" y="10122664"/>
                    <a:pt x="3662425" y="10117203"/>
                    <a:pt x="3644264" y="10111488"/>
                  </a:cubicBezTo>
                  <a:lnTo>
                    <a:pt x="3661154" y="10056878"/>
                  </a:lnTo>
                  <a:cubicBezTo>
                    <a:pt x="3679189" y="10062466"/>
                    <a:pt x="3697350" y="10067927"/>
                    <a:pt x="3715383" y="10073261"/>
                  </a:cubicBezTo>
                  <a:close/>
                  <a:moveTo>
                    <a:pt x="3589400" y="10094216"/>
                  </a:moveTo>
                  <a:cubicBezTo>
                    <a:pt x="3571111" y="10088374"/>
                    <a:pt x="3552951" y="10082405"/>
                    <a:pt x="3534663" y="10076310"/>
                  </a:cubicBezTo>
                  <a:lnTo>
                    <a:pt x="3552697" y="10022080"/>
                  </a:lnTo>
                  <a:cubicBezTo>
                    <a:pt x="3570731" y="10028049"/>
                    <a:pt x="3588638" y="10034018"/>
                    <a:pt x="3606799" y="10039733"/>
                  </a:cubicBezTo>
                  <a:close/>
                  <a:moveTo>
                    <a:pt x="3479800" y="10058400"/>
                  </a:moveTo>
                  <a:cubicBezTo>
                    <a:pt x="3461766" y="10052177"/>
                    <a:pt x="3443605" y="10045827"/>
                    <a:pt x="3425698" y="10039350"/>
                  </a:cubicBezTo>
                  <a:lnTo>
                    <a:pt x="3445002" y="9985502"/>
                  </a:lnTo>
                  <a:cubicBezTo>
                    <a:pt x="3462782" y="9991852"/>
                    <a:pt x="3480689" y="9998202"/>
                    <a:pt x="3498596" y="10004298"/>
                  </a:cubicBezTo>
                  <a:close/>
                  <a:moveTo>
                    <a:pt x="3371723" y="10019665"/>
                  </a:moveTo>
                  <a:cubicBezTo>
                    <a:pt x="3353689" y="10012934"/>
                    <a:pt x="3335782" y="10006203"/>
                    <a:pt x="3317875" y="9999345"/>
                  </a:cubicBezTo>
                  <a:lnTo>
                    <a:pt x="3338322" y="9946005"/>
                  </a:lnTo>
                  <a:cubicBezTo>
                    <a:pt x="3355975" y="9952863"/>
                    <a:pt x="3373755" y="9959467"/>
                    <a:pt x="3391535" y="9966071"/>
                  </a:cubicBezTo>
                  <a:close/>
                  <a:moveTo>
                    <a:pt x="3264281" y="9978390"/>
                  </a:moveTo>
                  <a:cubicBezTo>
                    <a:pt x="3246501" y="9971278"/>
                    <a:pt x="3228721" y="9964166"/>
                    <a:pt x="3211068" y="9956927"/>
                  </a:cubicBezTo>
                  <a:lnTo>
                    <a:pt x="3232785" y="9904095"/>
                  </a:lnTo>
                  <a:cubicBezTo>
                    <a:pt x="3250311" y="9911207"/>
                    <a:pt x="3267837" y="9918319"/>
                    <a:pt x="3285490" y="9925304"/>
                  </a:cubicBezTo>
                  <a:close/>
                  <a:moveTo>
                    <a:pt x="3158109" y="9934829"/>
                  </a:moveTo>
                  <a:cubicBezTo>
                    <a:pt x="3140456" y="9927336"/>
                    <a:pt x="3122803" y="9919843"/>
                    <a:pt x="3105277" y="9912096"/>
                  </a:cubicBezTo>
                  <a:lnTo>
                    <a:pt x="3128137" y="9859772"/>
                  </a:lnTo>
                  <a:cubicBezTo>
                    <a:pt x="3145536" y="9867392"/>
                    <a:pt x="3162935" y="9874885"/>
                    <a:pt x="3180461" y="9882252"/>
                  </a:cubicBezTo>
                  <a:close/>
                  <a:moveTo>
                    <a:pt x="3052699" y="9888855"/>
                  </a:moveTo>
                  <a:cubicBezTo>
                    <a:pt x="3035173" y="9880981"/>
                    <a:pt x="3017774" y="9873107"/>
                    <a:pt x="3000375" y="9864979"/>
                  </a:cubicBezTo>
                  <a:lnTo>
                    <a:pt x="3024378" y="9813163"/>
                  </a:lnTo>
                  <a:cubicBezTo>
                    <a:pt x="3041523" y="9821164"/>
                    <a:pt x="3058795" y="9829038"/>
                    <a:pt x="3076067" y="9836785"/>
                  </a:cubicBezTo>
                  <a:close/>
                  <a:moveTo>
                    <a:pt x="2948432" y="9840595"/>
                  </a:moveTo>
                  <a:cubicBezTo>
                    <a:pt x="2931160" y="9832340"/>
                    <a:pt x="2913888" y="9823958"/>
                    <a:pt x="2896743" y="9815577"/>
                  </a:cubicBezTo>
                  <a:lnTo>
                    <a:pt x="2921889" y="9764269"/>
                  </a:lnTo>
                  <a:cubicBezTo>
                    <a:pt x="2938907" y="9772651"/>
                    <a:pt x="2955925" y="9780906"/>
                    <a:pt x="2973070" y="9789034"/>
                  </a:cubicBezTo>
                  <a:close/>
                  <a:moveTo>
                    <a:pt x="2845181" y="9789922"/>
                  </a:moveTo>
                  <a:cubicBezTo>
                    <a:pt x="2828036" y="9781286"/>
                    <a:pt x="2811018" y="9772523"/>
                    <a:pt x="2794000" y="9763760"/>
                  </a:cubicBezTo>
                  <a:lnTo>
                    <a:pt x="2820289" y="9712960"/>
                  </a:lnTo>
                  <a:cubicBezTo>
                    <a:pt x="2837053" y="9721723"/>
                    <a:pt x="2853944" y="9730359"/>
                    <a:pt x="2870835" y="9738868"/>
                  </a:cubicBezTo>
                  <a:close/>
                  <a:moveTo>
                    <a:pt x="2743200" y="9737090"/>
                  </a:moveTo>
                  <a:cubicBezTo>
                    <a:pt x="2726309" y="9728073"/>
                    <a:pt x="2709418" y="9719056"/>
                    <a:pt x="2692654" y="9709785"/>
                  </a:cubicBezTo>
                  <a:lnTo>
                    <a:pt x="2720086" y="9659619"/>
                  </a:lnTo>
                  <a:cubicBezTo>
                    <a:pt x="2736723" y="9668763"/>
                    <a:pt x="2753360" y="9677653"/>
                    <a:pt x="2770124" y="9686543"/>
                  </a:cubicBezTo>
                  <a:close/>
                  <a:moveTo>
                    <a:pt x="2642362" y="9681972"/>
                  </a:moveTo>
                  <a:cubicBezTo>
                    <a:pt x="2625598" y="9672574"/>
                    <a:pt x="2608961" y="9663049"/>
                    <a:pt x="2592451" y="9653524"/>
                  </a:cubicBezTo>
                  <a:lnTo>
                    <a:pt x="2621026" y="9603993"/>
                  </a:lnTo>
                  <a:cubicBezTo>
                    <a:pt x="2637409" y="9613391"/>
                    <a:pt x="2653919" y="9622789"/>
                    <a:pt x="2670429" y="9632061"/>
                  </a:cubicBezTo>
                  <a:close/>
                  <a:moveTo>
                    <a:pt x="2542794" y="9624567"/>
                  </a:moveTo>
                  <a:cubicBezTo>
                    <a:pt x="2526284" y="9614788"/>
                    <a:pt x="2509901" y="9605010"/>
                    <a:pt x="2493518" y="9595103"/>
                  </a:cubicBezTo>
                  <a:lnTo>
                    <a:pt x="2523109" y="9546209"/>
                  </a:lnTo>
                  <a:cubicBezTo>
                    <a:pt x="2539238" y="9555988"/>
                    <a:pt x="2555494" y="9565766"/>
                    <a:pt x="2571877" y="9575418"/>
                  </a:cubicBezTo>
                  <a:close/>
                  <a:moveTo>
                    <a:pt x="2444496" y="9565004"/>
                  </a:moveTo>
                  <a:cubicBezTo>
                    <a:pt x="2428240" y="9554844"/>
                    <a:pt x="2411984" y="9544685"/>
                    <a:pt x="2395855" y="9534398"/>
                  </a:cubicBezTo>
                  <a:lnTo>
                    <a:pt x="2426589" y="9486138"/>
                  </a:lnTo>
                  <a:cubicBezTo>
                    <a:pt x="2442591" y="9496298"/>
                    <a:pt x="2458593" y="9506457"/>
                    <a:pt x="2474722" y="9516364"/>
                  </a:cubicBezTo>
                  <a:close/>
                  <a:moveTo>
                    <a:pt x="2347595" y="9503282"/>
                  </a:moveTo>
                  <a:cubicBezTo>
                    <a:pt x="2331593" y="9492868"/>
                    <a:pt x="2315591" y="9482201"/>
                    <a:pt x="2299716" y="9471660"/>
                  </a:cubicBezTo>
                  <a:lnTo>
                    <a:pt x="2331466" y="9424162"/>
                  </a:lnTo>
                  <a:cubicBezTo>
                    <a:pt x="2347214" y="9434703"/>
                    <a:pt x="2362962" y="9445117"/>
                    <a:pt x="2378837" y="9455530"/>
                  </a:cubicBezTo>
                  <a:close/>
                  <a:moveTo>
                    <a:pt x="2252091" y="9439401"/>
                  </a:moveTo>
                  <a:cubicBezTo>
                    <a:pt x="2236216" y="9428606"/>
                    <a:pt x="2220468" y="9417684"/>
                    <a:pt x="2204847" y="9406635"/>
                  </a:cubicBezTo>
                  <a:lnTo>
                    <a:pt x="2237613" y="9359899"/>
                  </a:lnTo>
                  <a:cubicBezTo>
                    <a:pt x="2253107" y="9370821"/>
                    <a:pt x="2268728" y="9381616"/>
                    <a:pt x="2284349" y="9392284"/>
                  </a:cubicBezTo>
                  <a:close/>
                  <a:moveTo>
                    <a:pt x="2157984" y="9373361"/>
                  </a:moveTo>
                  <a:cubicBezTo>
                    <a:pt x="2142490" y="9362185"/>
                    <a:pt x="2126996" y="9350882"/>
                    <a:pt x="2111502" y="9339579"/>
                  </a:cubicBezTo>
                  <a:lnTo>
                    <a:pt x="2145411" y="9293478"/>
                  </a:lnTo>
                  <a:cubicBezTo>
                    <a:pt x="2160651" y="9304654"/>
                    <a:pt x="2176018" y="9315830"/>
                    <a:pt x="2191385" y="9326879"/>
                  </a:cubicBezTo>
                  <a:close/>
                  <a:moveTo>
                    <a:pt x="2065401" y="9305289"/>
                  </a:moveTo>
                  <a:cubicBezTo>
                    <a:pt x="2050034" y="9293732"/>
                    <a:pt x="2034794" y="9282175"/>
                    <a:pt x="2019681" y="9270491"/>
                  </a:cubicBezTo>
                  <a:lnTo>
                    <a:pt x="2054479" y="9225152"/>
                  </a:lnTo>
                  <a:cubicBezTo>
                    <a:pt x="2069465" y="9236709"/>
                    <a:pt x="2084578" y="9248139"/>
                    <a:pt x="2099691" y="9259569"/>
                  </a:cubicBezTo>
                  <a:close/>
                  <a:moveTo>
                    <a:pt x="1974342" y="9235185"/>
                  </a:moveTo>
                  <a:cubicBezTo>
                    <a:pt x="1959356" y="9223374"/>
                    <a:pt x="1944370" y="9211436"/>
                    <a:pt x="1929384" y="9199371"/>
                  </a:cubicBezTo>
                  <a:lnTo>
                    <a:pt x="1965198" y="9154921"/>
                  </a:lnTo>
                  <a:cubicBezTo>
                    <a:pt x="1979930" y="9166859"/>
                    <a:pt x="1994789" y="9178543"/>
                    <a:pt x="2009648" y="9190354"/>
                  </a:cubicBezTo>
                  <a:close/>
                  <a:moveTo>
                    <a:pt x="1884807" y="9163049"/>
                  </a:moveTo>
                  <a:cubicBezTo>
                    <a:pt x="1870075" y="9150857"/>
                    <a:pt x="1855343" y="9138538"/>
                    <a:pt x="1840611" y="9126219"/>
                  </a:cubicBezTo>
                  <a:lnTo>
                    <a:pt x="1877441" y="9082531"/>
                  </a:lnTo>
                  <a:cubicBezTo>
                    <a:pt x="1891919" y="9094723"/>
                    <a:pt x="1906524" y="9106914"/>
                    <a:pt x="1921129" y="9118980"/>
                  </a:cubicBezTo>
                  <a:close/>
                  <a:moveTo>
                    <a:pt x="1796923" y="9089008"/>
                  </a:moveTo>
                  <a:cubicBezTo>
                    <a:pt x="1782445" y="9076562"/>
                    <a:pt x="1767967" y="9063862"/>
                    <a:pt x="1753616" y="9051289"/>
                  </a:cubicBezTo>
                  <a:lnTo>
                    <a:pt x="1791462" y="9008363"/>
                  </a:lnTo>
                  <a:cubicBezTo>
                    <a:pt x="1805686" y="9020936"/>
                    <a:pt x="1819910" y="9033382"/>
                    <a:pt x="1834261" y="9045701"/>
                  </a:cubicBezTo>
                  <a:close/>
                  <a:moveTo>
                    <a:pt x="1710690" y="9013062"/>
                  </a:moveTo>
                  <a:cubicBezTo>
                    <a:pt x="1696466" y="9000235"/>
                    <a:pt x="1682242" y="8987281"/>
                    <a:pt x="1668272" y="8974327"/>
                  </a:cubicBezTo>
                  <a:lnTo>
                    <a:pt x="1707007" y="8932290"/>
                  </a:lnTo>
                  <a:cubicBezTo>
                    <a:pt x="1720977" y="8945117"/>
                    <a:pt x="1734947" y="8957944"/>
                    <a:pt x="1749044" y="8970517"/>
                  </a:cubicBezTo>
                  <a:close/>
                  <a:moveTo>
                    <a:pt x="1626108" y="8935211"/>
                  </a:moveTo>
                  <a:cubicBezTo>
                    <a:pt x="1612138" y="8922130"/>
                    <a:pt x="1598295" y="8908922"/>
                    <a:pt x="1584452" y="8895587"/>
                  </a:cubicBezTo>
                  <a:lnTo>
                    <a:pt x="1624076" y="8854439"/>
                  </a:lnTo>
                  <a:cubicBezTo>
                    <a:pt x="1637665" y="8867521"/>
                    <a:pt x="1651381" y="8880601"/>
                    <a:pt x="1665224" y="8893682"/>
                  </a:cubicBezTo>
                  <a:close/>
                  <a:moveTo>
                    <a:pt x="1543304" y="8855455"/>
                  </a:moveTo>
                  <a:cubicBezTo>
                    <a:pt x="1529715" y="8841993"/>
                    <a:pt x="1516126" y="8828531"/>
                    <a:pt x="1502537" y="8814942"/>
                  </a:cubicBezTo>
                  <a:lnTo>
                    <a:pt x="1543050" y="8774683"/>
                  </a:lnTo>
                  <a:cubicBezTo>
                    <a:pt x="1556385" y="8788145"/>
                    <a:pt x="1569847" y="8801480"/>
                    <a:pt x="1583309" y="8814814"/>
                  </a:cubicBezTo>
                  <a:close/>
                  <a:moveTo>
                    <a:pt x="1462278" y="8773921"/>
                  </a:moveTo>
                  <a:cubicBezTo>
                    <a:pt x="1448943" y="8760205"/>
                    <a:pt x="1435608" y="8746362"/>
                    <a:pt x="1422400" y="8732519"/>
                  </a:cubicBezTo>
                  <a:lnTo>
                    <a:pt x="1463802" y="8693149"/>
                  </a:lnTo>
                  <a:cubicBezTo>
                    <a:pt x="1476883" y="8706865"/>
                    <a:pt x="1489964" y="8720581"/>
                    <a:pt x="1503172" y="8734170"/>
                  </a:cubicBezTo>
                  <a:close/>
                  <a:moveTo>
                    <a:pt x="1383030" y="8690609"/>
                  </a:moveTo>
                  <a:cubicBezTo>
                    <a:pt x="1369949" y="8676639"/>
                    <a:pt x="1356995" y="8662542"/>
                    <a:pt x="1344168" y="8648318"/>
                  </a:cubicBezTo>
                  <a:lnTo>
                    <a:pt x="1386459" y="8609836"/>
                  </a:lnTo>
                  <a:cubicBezTo>
                    <a:pt x="1399159" y="8623806"/>
                    <a:pt x="1411986" y="8637776"/>
                    <a:pt x="1424940" y="8651619"/>
                  </a:cubicBezTo>
                  <a:close/>
                  <a:moveTo>
                    <a:pt x="1305687" y="8605646"/>
                  </a:moveTo>
                  <a:cubicBezTo>
                    <a:pt x="1292987" y="8591295"/>
                    <a:pt x="1280287" y="8576944"/>
                    <a:pt x="1267714" y="8562465"/>
                  </a:cubicBezTo>
                  <a:lnTo>
                    <a:pt x="1310894" y="8525000"/>
                  </a:lnTo>
                  <a:cubicBezTo>
                    <a:pt x="1323340" y="8539351"/>
                    <a:pt x="1335786" y="8553575"/>
                    <a:pt x="1348486" y="8567672"/>
                  </a:cubicBezTo>
                  <a:close/>
                  <a:moveTo>
                    <a:pt x="1230249" y="8518905"/>
                  </a:moveTo>
                  <a:cubicBezTo>
                    <a:pt x="1217803" y="8504299"/>
                    <a:pt x="1205484" y="8489695"/>
                    <a:pt x="1193292" y="8474962"/>
                  </a:cubicBezTo>
                  <a:lnTo>
                    <a:pt x="1237234" y="8438386"/>
                  </a:lnTo>
                  <a:cubicBezTo>
                    <a:pt x="1249299" y="8452992"/>
                    <a:pt x="1261491" y="8467469"/>
                    <a:pt x="1273810" y="8481947"/>
                  </a:cubicBezTo>
                  <a:close/>
                  <a:moveTo>
                    <a:pt x="1156716" y="8430512"/>
                  </a:moveTo>
                  <a:cubicBezTo>
                    <a:pt x="1144651" y="8415654"/>
                    <a:pt x="1132586" y="8400794"/>
                    <a:pt x="1120775" y="8385681"/>
                  </a:cubicBezTo>
                  <a:lnTo>
                    <a:pt x="1165479" y="8350121"/>
                  </a:lnTo>
                  <a:cubicBezTo>
                    <a:pt x="1177290" y="8364980"/>
                    <a:pt x="1189101" y="8379712"/>
                    <a:pt x="1201039" y="8394444"/>
                  </a:cubicBezTo>
                  <a:close/>
                  <a:moveTo>
                    <a:pt x="1085215" y="8340596"/>
                  </a:moveTo>
                  <a:cubicBezTo>
                    <a:pt x="1073404" y="8325483"/>
                    <a:pt x="1061847" y="8310243"/>
                    <a:pt x="1050163" y="8295003"/>
                  </a:cubicBezTo>
                  <a:lnTo>
                    <a:pt x="1095629" y="8260459"/>
                  </a:lnTo>
                  <a:cubicBezTo>
                    <a:pt x="1107059" y="8275572"/>
                    <a:pt x="1118616" y="8290558"/>
                    <a:pt x="1130300" y="8305544"/>
                  </a:cubicBezTo>
                  <a:close/>
                  <a:moveTo>
                    <a:pt x="1015746" y="8249029"/>
                  </a:moveTo>
                  <a:cubicBezTo>
                    <a:pt x="1004316" y="8233662"/>
                    <a:pt x="993013" y="8218168"/>
                    <a:pt x="981710" y="8202673"/>
                  </a:cubicBezTo>
                  <a:lnTo>
                    <a:pt x="1027938" y="8169145"/>
                  </a:lnTo>
                  <a:cubicBezTo>
                    <a:pt x="1039114" y="8184513"/>
                    <a:pt x="1050290" y="8199752"/>
                    <a:pt x="1061593" y="8214992"/>
                  </a:cubicBezTo>
                  <a:close/>
                  <a:moveTo>
                    <a:pt x="948309" y="8156065"/>
                  </a:moveTo>
                  <a:cubicBezTo>
                    <a:pt x="937260" y="8140444"/>
                    <a:pt x="926211" y="8124696"/>
                    <a:pt x="915289" y="8108947"/>
                  </a:cubicBezTo>
                  <a:lnTo>
                    <a:pt x="962279" y="8076435"/>
                  </a:lnTo>
                  <a:cubicBezTo>
                    <a:pt x="973074" y="8092056"/>
                    <a:pt x="983869" y="8107551"/>
                    <a:pt x="994918" y="8123044"/>
                  </a:cubicBezTo>
                  <a:close/>
                  <a:moveTo>
                    <a:pt x="882904" y="8061450"/>
                  </a:moveTo>
                  <a:cubicBezTo>
                    <a:pt x="872236" y="8045575"/>
                    <a:pt x="861568" y="8029700"/>
                    <a:pt x="851027" y="8013697"/>
                  </a:cubicBezTo>
                  <a:lnTo>
                    <a:pt x="898779" y="7982202"/>
                  </a:lnTo>
                  <a:cubicBezTo>
                    <a:pt x="909193" y="7997950"/>
                    <a:pt x="919734" y="8013697"/>
                    <a:pt x="930275" y="8029445"/>
                  </a:cubicBezTo>
                  <a:close/>
                  <a:moveTo>
                    <a:pt x="819658" y="7965565"/>
                  </a:moveTo>
                  <a:cubicBezTo>
                    <a:pt x="809244" y="7949435"/>
                    <a:pt x="798957" y="7933307"/>
                    <a:pt x="788797" y="7917051"/>
                  </a:cubicBezTo>
                  <a:lnTo>
                    <a:pt x="837184" y="7886697"/>
                  </a:lnTo>
                  <a:cubicBezTo>
                    <a:pt x="847217" y="7902700"/>
                    <a:pt x="857377" y="7918702"/>
                    <a:pt x="867664" y="7934704"/>
                  </a:cubicBezTo>
                  <a:close/>
                  <a:moveTo>
                    <a:pt x="758444" y="7868156"/>
                  </a:moveTo>
                  <a:cubicBezTo>
                    <a:pt x="748411" y="7851773"/>
                    <a:pt x="738505" y="7835390"/>
                    <a:pt x="728726" y="7819007"/>
                  </a:cubicBezTo>
                  <a:lnTo>
                    <a:pt x="777748" y="7789670"/>
                  </a:lnTo>
                  <a:cubicBezTo>
                    <a:pt x="787527" y="7805926"/>
                    <a:pt x="797306" y="7822182"/>
                    <a:pt x="807212" y="7838311"/>
                  </a:cubicBezTo>
                  <a:close/>
                  <a:moveTo>
                    <a:pt x="699516" y="7769604"/>
                  </a:moveTo>
                  <a:cubicBezTo>
                    <a:pt x="689864" y="7753094"/>
                    <a:pt x="680339" y="7736457"/>
                    <a:pt x="670814" y="7719820"/>
                  </a:cubicBezTo>
                  <a:lnTo>
                    <a:pt x="720471" y="7691626"/>
                  </a:lnTo>
                  <a:cubicBezTo>
                    <a:pt x="729869" y="7708136"/>
                    <a:pt x="739267" y="7724520"/>
                    <a:pt x="748792" y="7740902"/>
                  </a:cubicBezTo>
                  <a:close/>
                  <a:moveTo>
                    <a:pt x="642747" y="7669655"/>
                  </a:moveTo>
                  <a:cubicBezTo>
                    <a:pt x="633476" y="7652891"/>
                    <a:pt x="624332" y="7636127"/>
                    <a:pt x="615188" y="7619236"/>
                  </a:cubicBezTo>
                  <a:lnTo>
                    <a:pt x="665480" y="7592185"/>
                  </a:lnTo>
                  <a:cubicBezTo>
                    <a:pt x="674497" y="7608822"/>
                    <a:pt x="683514" y="7625459"/>
                    <a:pt x="692658" y="7642096"/>
                  </a:cubicBezTo>
                  <a:close/>
                  <a:moveTo>
                    <a:pt x="588264" y="7568563"/>
                  </a:moveTo>
                  <a:cubicBezTo>
                    <a:pt x="579374" y="7551671"/>
                    <a:pt x="570611" y="7534654"/>
                    <a:pt x="561848" y="7517508"/>
                  </a:cubicBezTo>
                  <a:lnTo>
                    <a:pt x="612775" y="7491473"/>
                  </a:lnTo>
                  <a:cubicBezTo>
                    <a:pt x="621411" y="7508365"/>
                    <a:pt x="630047" y="7525129"/>
                    <a:pt x="638937" y="7541892"/>
                  </a:cubicBezTo>
                  <a:close/>
                  <a:moveTo>
                    <a:pt x="536067" y="7466201"/>
                  </a:moveTo>
                  <a:cubicBezTo>
                    <a:pt x="527558" y="7449056"/>
                    <a:pt x="519176" y="7431783"/>
                    <a:pt x="510794" y="7414512"/>
                  </a:cubicBezTo>
                  <a:lnTo>
                    <a:pt x="562229" y="7389619"/>
                  </a:lnTo>
                  <a:cubicBezTo>
                    <a:pt x="570484" y="7406764"/>
                    <a:pt x="578866" y="7423782"/>
                    <a:pt x="587248" y="7440673"/>
                  </a:cubicBezTo>
                  <a:close/>
                  <a:moveTo>
                    <a:pt x="486156" y="7362695"/>
                  </a:moveTo>
                  <a:cubicBezTo>
                    <a:pt x="478028" y="7345423"/>
                    <a:pt x="470027" y="7328025"/>
                    <a:pt x="462026" y="7310498"/>
                  </a:cubicBezTo>
                  <a:lnTo>
                    <a:pt x="514096" y="7286877"/>
                  </a:lnTo>
                  <a:cubicBezTo>
                    <a:pt x="521970" y="7304148"/>
                    <a:pt x="529844" y="7321294"/>
                    <a:pt x="537972" y="7338439"/>
                  </a:cubicBezTo>
                  <a:close/>
                  <a:moveTo>
                    <a:pt x="438531" y="7258047"/>
                  </a:moveTo>
                  <a:cubicBezTo>
                    <a:pt x="430784" y="7240521"/>
                    <a:pt x="423164" y="7222868"/>
                    <a:pt x="415544" y="7205342"/>
                  </a:cubicBezTo>
                  <a:lnTo>
                    <a:pt x="468122" y="7182863"/>
                  </a:lnTo>
                  <a:cubicBezTo>
                    <a:pt x="475615" y="7200262"/>
                    <a:pt x="483108" y="7217661"/>
                    <a:pt x="490855" y="7235060"/>
                  </a:cubicBezTo>
                  <a:close/>
                  <a:moveTo>
                    <a:pt x="393192" y="7152383"/>
                  </a:moveTo>
                  <a:cubicBezTo>
                    <a:pt x="385826" y="7134730"/>
                    <a:pt x="378587" y="7116951"/>
                    <a:pt x="371475" y="7099297"/>
                  </a:cubicBezTo>
                  <a:lnTo>
                    <a:pt x="424434" y="7077962"/>
                  </a:lnTo>
                  <a:cubicBezTo>
                    <a:pt x="431546" y="7095488"/>
                    <a:pt x="438658" y="7113014"/>
                    <a:pt x="445897" y="7130540"/>
                  </a:cubicBezTo>
                  <a:close/>
                  <a:moveTo>
                    <a:pt x="350266" y="7045830"/>
                  </a:moveTo>
                  <a:cubicBezTo>
                    <a:pt x="343281" y="7027923"/>
                    <a:pt x="336423" y="7010016"/>
                    <a:pt x="329692" y="6992109"/>
                  </a:cubicBezTo>
                  <a:lnTo>
                    <a:pt x="383159" y="6971916"/>
                  </a:lnTo>
                  <a:cubicBezTo>
                    <a:pt x="389890" y="6989696"/>
                    <a:pt x="396621" y="7007349"/>
                    <a:pt x="403479" y="7025002"/>
                  </a:cubicBezTo>
                  <a:close/>
                  <a:moveTo>
                    <a:pt x="309753" y="6938134"/>
                  </a:moveTo>
                  <a:cubicBezTo>
                    <a:pt x="303276" y="6920228"/>
                    <a:pt x="296799" y="6902193"/>
                    <a:pt x="290449" y="6884159"/>
                  </a:cubicBezTo>
                  <a:lnTo>
                    <a:pt x="344424" y="6865237"/>
                  </a:lnTo>
                  <a:cubicBezTo>
                    <a:pt x="350647" y="6883143"/>
                    <a:pt x="356997" y="6900923"/>
                    <a:pt x="363474" y="6918704"/>
                  </a:cubicBezTo>
                  <a:close/>
                  <a:moveTo>
                    <a:pt x="271780" y="6829803"/>
                  </a:moveTo>
                  <a:cubicBezTo>
                    <a:pt x="265684" y="6811642"/>
                    <a:pt x="259588" y="6793481"/>
                    <a:pt x="253619" y="6775193"/>
                  </a:cubicBezTo>
                  <a:lnTo>
                    <a:pt x="307975" y="6757413"/>
                  </a:lnTo>
                  <a:cubicBezTo>
                    <a:pt x="313817" y="6775447"/>
                    <a:pt x="319786" y="6793481"/>
                    <a:pt x="325882" y="6811388"/>
                  </a:cubicBezTo>
                  <a:close/>
                  <a:moveTo>
                    <a:pt x="236093" y="6720456"/>
                  </a:moveTo>
                  <a:cubicBezTo>
                    <a:pt x="230378" y="6702168"/>
                    <a:pt x="224790" y="6683880"/>
                    <a:pt x="219202" y="6665592"/>
                  </a:cubicBezTo>
                  <a:lnTo>
                    <a:pt x="273939" y="6649082"/>
                  </a:lnTo>
                  <a:cubicBezTo>
                    <a:pt x="279400" y="6667243"/>
                    <a:pt x="284988" y="6685277"/>
                    <a:pt x="290576" y="6703312"/>
                  </a:cubicBezTo>
                  <a:close/>
                  <a:moveTo>
                    <a:pt x="203200" y="6610477"/>
                  </a:moveTo>
                  <a:cubicBezTo>
                    <a:pt x="197866" y="6592062"/>
                    <a:pt x="192659" y="6573647"/>
                    <a:pt x="187579" y="6555232"/>
                  </a:cubicBezTo>
                  <a:lnTo>
                    <a:pt x="242697" y="6539992"/>
                  </a:lnTo>
                  <a:cubicBezTo>
                    <a:pt x="247777" y="6558280"/>
                    <a:pt x="252984" y="6576441"/>
                    <a:pt x="258191" y="6594729"/>
                  </a:cubicBezTo>
                  <a:close/>
                  <a:moveTo>
                    <a:pt x="172466" y="6499606"/>
                  </a:moveTo>
                  <a:cubicBezTo>
                    <a:pt x="167513" y="6481064"/>
                    <a:pt x="162687" y="6462522"/>
                    <a:pt x="157988" y="6443980"/>
                  </a:cubicBezTo>
                  <a:lnTo>
                    <a:pt x="213360" y="6430010"/>
                  </a:lnTo>
                  <a:cubicBezTo>
                    <a:pt x="218059" y="6448425"/>
                    <a:pt x="222758" y="6466713"/>
                    <a:pt x="227584" y="6485000"/>
                  </a:cubicBezTo>
                  <a:close/>
                  <a:moveTo>
                    <a:pt x="144145" y="6388354"/>
                  </a:moveTo>
                  <a:cubicBezTo>
                    <a:pt x="139700" y="6369812"/>
                    <a:pt x="135255" y="6351143"/>
                    <a:pt x="130937" y="6332474"/>
                  </a:cubicBezTo>
                  <a:lnTo>
                    <a:pt x="186690" y="6319647"/>
                  </a:lnTo>
                  <a:cubicBezTo>
                    <a:pt x="190881" y="6338062"/>
                    <a:pt x="195326" y="6356477"/>
                    <a:pt x="199771" y="6374892"/>
                  </a:cubicBezTo>
                  <a:close/>
                  <a:moveTo>
                    <a:pt x="118364" y="6276340"/>
                  </a:moveTo>
                  <a:cubicBezTo>
                    <a:pt x="114300" y="6257544"/>
                    <a:pt x="110236" y="6238748"/>
                    <a:pt x="106426" y="6219952"/>
                  </a:cubicBezTo>
                  <a:lnTo>
                    <a:pt x="162433" y="6208395"/>
                  </a:lnTo>
                  <a:cubicBezTo>
                    <a:pt x="166243" y="6227064"/>
                    <a:pt x="170180" y="6245606"/>
                    <a:pt x="174244" y="6264148"/>
                  </a:cubicBezTo>
                  <a:close/>
                  <a:moveTo>
                    <a:pt x="95250" y="6163691"/>
                  </a:moveTo>
                  <a:cubicBezTo>
                    <a:pt x="91567" y="6144895"/>
                    <a:pt x="88011" y="6126099"/>
                    <a:pt x="84582" y="6107303"/>
                  </a:cubicBezTo>
                  <a:lnTo>
                    <a:pt x="140843" y="6097016"/>
                  </a:lnTo>
                  <a:cubicBezTo>
                    <a:pt x="144272" y="6115685"/>
                    <a:pt x="147701" y="6134227"/>
                    <a:pt x="151384" y="6152769"/>
                  </a:cubicBezTo>
                  <a:close/>
                  <a:moveTo>
                    <a:pt x="74549" y="6050661"/>
                  </a:moveTo>
                  <a:cubicBezTo>
                    <a:pt x="71247" y="6031738"/>
                    <a:pt x="68199" y="6012815"/>
                    <a:pt x="65151" y="5993892"/>
                  </a:cubicBezTo>
                  <a:lnTo>
                    <a:pt x="121539" y="5984875"/>
                  </a:lnTo>
                  <a:cubicBezTo>
                    <a:pt x="124587" y="6003671"/>
                    <a:pt x="127635" y="6022340"/>
                    <a:pt x="130810" y="6041009"/>
                  </a:cubicBezTo>
                  <a:close/>
                  <a:moveTo>
                    <a:pt x="56388" y="5936996"/>
                  </a:moveTo>
                  <a:cubicBezTo>
                    <a:pt x="53594" y="5918073"/>
                    <a:pt x="50927" y="5899150"/>
                    <a:pt x="48260" y="5880227"/>
                  </a:cubicBezTo>
                  <a:lnTo>
                    <a:pt x="104902" y="5872480"/>
                  </a:lnTo>
                  <a:cubicBezTo>
                    <a:pt x="107442" y="5891276"/>
                    <a:pt x="110109" y="5909945"/>
                    <a:pt x="112903" y="5928614"/>
                  </a:cubicBezTo>
                  <a:close/>
                  <a:moveTo>
                    <a:pt x="40767" y="5823331"/>
                  </a:moveTo>
                  <a:cubicBezTo>
                    <a:pt x="38354" y="5804281"/>
                    <a:pt x="36068" y="5785231"/>
                    <a:pt x="33909" y="5766181"/>
                  </a:cubicBezTo>
                  <a:lnTo>
                    <a:pt x="90678" y="5759704"/>
                  </a:lnTo>
                  <a:cubicBezTo>
                    <a:pt x="92837" y="5778626"/>
                    <a:pt x="95123" y="5797423"/>
                    <a:pt x="97536" y="5816219"/>
                  </a:cubicBezTo>
                  <a:close/>
                  <a:moveTo>
                    <a:pt x="27686" y="5708904"/>
                  </a:moveTo>
                  <a:cubicBezTo>
                    <a:pt x="25781" y="5689981"/>
                    <a:pt x="23876" y="5670931"/>
                    <a:pt x="22098" y="5651881"/>
                  </a:cubicBezTo>
                  <a:lnTo>
                    <a:pt x="78994" y="5646674"/>
                  </a:lnTo>
                  <a:cubicBezTo>
                    <a:pt x="80772" y="5665470"/>
                    <a:pt x="82550" y="5684266"/>
                    <a:pt x="84455" y="5703062"/>
                  </a:cubicBezTo>
                  <a:close/>
                  <a:moveTo>
                    <a:pt x="17145" y="5594731"/>
                  </a:moveTo>
                  <a:cubicBezTo>
                    <a:pt x="15621" y="5575681"/>
                    <a:pt x="14097" y="5556504"/>
                    <a:pt x="12827" y="5537454"/>
                  </a:cubicBezTo>
                  <a:lnTo>
                    <a:pt x="69850" y="5533517"/>
                  </a:lnTo>
                  <a:cubicBezTo>
                    <a:pt x="71120" y="5552440"/>
                    <a:pt x="72644" y="5571363"/>
                    <a:pt x="74168" y="5590159"/>
                  </a:cubicBezTo>
                  <a:close/>
                  <a:moveTo>
                    <a:pt x="9144" y="5479923"/>
                  </a:moveTo>
                  <a:cubicBezTo>
                    <a:pt x="8001" y="5460746"/>
                    <a:pt x="6985" y="5441569"/>
                    <a:pt x="6096" y="5422392"/>
                  </a:cubicBezTo>
                  <a:lnTo>
                    <a:pt x="63119" y="5419598"/>
                  </a:lnTo>
                  <a:cubicBezTo>
                    <a:pt x="64008" y="5438521"/>
                    <a:pt x="65024" y="5457571"/>
                    <a:pt x="66167" y="5476494"/>
                  </a:cubicBezTo>
                  <a:close/>
                  <a:moveTo>
                    <a:pt x="3683" y="5365242"/>
                  </a:moveTo>
                  <a:cubicBezTo>
                    <a:pt x="2921" y="5346192"/>
                    <a:pt x="2413" y="5327015"/>
                    <a:pt x="1905" y="5307838"/>
                  </a:cubicBezTo>
                  <a:lnTo>
                    <a:pt x="59055" y="5306314"/>
                  </a:lnTo>
                  <a:cubicBezTo>
                    <a:pt x="59563" y="5325237"/>
                    <a:pt x="60198" y="5344160"/>
                    <a:pt x="60833" y="5363083"/>
                  </a:cubicBezTo>
                  <a:close/>
                  <a:moveTo>
                    <a:pt x="635" y="5250434"/>
                  </a:moveTo>
                  <a:cubicBezTo>
                    <a:pt x="381" y="5231256"/>
                    <a:pt x="127" y="5212080"/>
                    <a:pt x="127" y="5192775"/>
                  </a:cubicBezTo>
                  <a:lnTo>
                    <a:pt x="57277" y="5192522"/>
                  </a:lnTo>
                  <a:cubicBezTo>
                    <a:pt x="57404" y="5211572"/>
                    <a:pt x="57531" y="5230622"/>
                    <a:pt x="57785" y="5249544"/>
                  </a:cubicBezTo>
                  <a:close/>
                  <a:moveTo>
                    <a:pt x="0" y="5170678"/>
                  </a:moveTo>
                  <a:cubicBezTo>
                    <a:pt x="0" y="5151374"/>
                    <a:pt x="127" y="5132197"/>
                    <a:pt x="254" y="5113020"/>
                  </a:cubicBezTo>
                  <a:lnTo>
                    <a:pt x="57404" y="5113655"/>
                  </a:lnTo>
                  <a:cubicBezTo>
                    <a:pt x="57150" y="5132705"/>
                    <a:pt x="57150" y="5151628"/>
                    <a:pt x="57150" y="51708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B178941-A72C-5E36-CF05-E2CD5F3A3AEC}"/>
              </a:ext>
            </a:extLst>
          </p:cNvPr>
          <p:cNvGrpSpPr>
            <a:grpSpLocks noChangeAspect="1"/>
          </p:cNvGrpSpPr>
          <p:nvPr/>
        </p:nvGrpSpPr>
        <p:grpSpPr>
          <a:xfrm>
            <a:off x="4485032" y="3235186"/>
            <a:ext cx="9526658" cy="3816627"/>
            <a:chOff x="0" y="0"/>
            <a:chExt cx="12702210" cy="5088836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5E05474-E280-E67D-2B36-835A4DF379B3}"/>
                </a:ext>
              </a:extLst>
            </p:cNvPr>
            <p:cNvSpPr/>
            <p:nvPr/>
          </p:nvSpPr>
          <p:spPr>
            <a:xfrm>
              <a:off x="0" y="0"/>
              <a:ext cx="12702159" cy="5088890"/>
            </a:xfrm>
            <a:custGeom>
              <a:avLst/>
              <a:gdLst/>
              <a:ahLst/>
              <a:cxnLst/>
              <a:rect l="l" t="t" r="r" b="b"/>
              <a:pathLst>
                <a:path w="12702159" h="5088890">
                  <a:moveTo>
                    <a:pt x="0" y="0"/>
                  </a:moveTo>
                  <a:lnTo>
                    <a:pt x="12702159" y="0"/>
                  </a:lnTo>
                  <a:lnTo>
                    <a:pt x="12702159" y="5088890"/>
                  </a:lnTo>
                  <a:lnTo>
                    <a:pt x="0" y="508889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5FE6611A-CE42-5A5B-5118-73A75538FB43}"/>
              </a:ext>
            </a:extLst>
          </p:cNvPr>
          <p:cNvSpPr txBox="1"/>
          <p:nvPr/>
        </p:nvSpPr>
        <p:spPr>
          <a:xfrm>
            <a:off x="2377425" y="4438374"/>
            <a:ext cx="13533120" cy="140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9999" spc="428" dirty="0">
                <a:solidFill>
                  <a:srgbClr val="FFFFFF"/>
                </a:solidFill>
                <a:latin typeface="Archivo Black Bold"/>
              </a:rPr>
              <a:t>Your Research</a:t>
            </a:r>
          </a:p>
        </p:txBody>
      </p:sp>
    </p:spTree>
    <p:extLst>
      <p:ext uri="{BB962C8B-B14F-4D97-AF65-F5344CB8AC3E}">
        <p14:creationId xmlns:p14="http://schemas.microsoft.com/office/powerpoint/2010/main" val="2837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B2F7-2643-4270-CC19-F6FFD2D9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CA0C26-4C2E-0EA3-B8BD-6D6A97060B00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157292" cy="10287000"/>
            <a:chOff x="0" y="0"/>
            <a:chExt cx="8209722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11C250-8A81-8E83-2C20-68D001008BC5}"/>
                </a:ext>
              </a:extLst>
            </p:cNvPr>
            <p:cNvSpPr/>
            <p:nvPr/>
          </p:nvSpPr>
          <p:spPr>
            <a:xfrm>
              <a:off x="0" y="0"/>
              <a:ext cx="8209661" cy="13716000"/>
            </a:xfrm>
            <a:custGeom>
              <a:avLst/>
              <a:gdLst/>
              <a:ahLst/>
              <a:cxnLst/>
              <a:rect l="l" t="t" r="r" b="b"/>
              <a:pathLst>
                <a:path w="8209661" h="13716000">
                  <a:moveTo>
                    <a:pt x="0" y="0"/>
                  </a:moveTo>
                  <a:lnTo>
                    <a:pt x="8209661" y="0"/>
                  </a:lnTo>
                  <a:lnTo>
                    <a:pt x="820966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592EEB1-6AE2-53EB-7208-582C91F5DB3B}"/>
              </a:ext>
            </a:extLst>
          </p:cNvPr>
          <p:cNvSpPr txBox="1"/>
          <p:nvPr/>
        </p:nvSpPr>
        <p:spPr>
          <a:xfrm>
            <a:off x="907834" y="1145717"/>
            <a:ext cx="434162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7"/>
              </a:lnSpc>
            </a:pPr>
            <a:r>
              <a:rPr lang="en-US" sz="5221" spc="595" dirty="0">
                <a:solidFill>
                  <a:srgbClr val="FFFFFF"/>
                </a:solidFill>
                <a:latin typeface="Gentona Bold"/>
              </a:rPr>
              <a:t>Your Research</a:t>
            </a:r>
            <a:endParaRPr lang="en-US" sz="5221" spc="599" dirty="0">
              <a:solidFill>
                <a:srgbClr val="FFFFFF"/>
              </a:solidFill>
              <a:latin typeface="Gentona Bold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421E785-8EAB-1DE7-0D54-715FEEFC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" r="266"/>
          <a:stretch>
            <a:fillRect/>
          </a:stretch>
        </p:blipFill>
        <p:spPr>
          <a:xfrm>
            <a:off x="13118620" y="8925602"/>
            <a:ext cx="4482527" cy="66539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8B063E79-2C29-FF66-E496-6BA8C5267C05}"/>
              </a:ext>
            </a:extLst>
          </p:cNvPr>
          <p:cNvSpPr txBox="1"/>
          <p:nvPr/>
        </p:nvSpPr>
        <p:spPr>
          <a:xfrm>
            <a:off x="7065080" y="1714500"/>
            <a:ext cx="12743954" cy="299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r>
              <a:rPr lang="en-US" sz="2450" spc="37">
                <a:solidFill>
                  <a:srgbClr val="000000"/>
                </a:solidFill>
                <a:latin typeface="Montserrat"/>
              </a:rPr>
              <a:t>Connection to Student Life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Predictors</a:t>
            </a:r>
            <a:endParaRPr lang="en-US" dirty="0">
              <a:ea typeface="Calibri"/>
              <a:cs typeface="Calibri"/>
            </a:endParaRPr>
          </a:p>
          <a:p>
            <a:pPr marL="539115" lvl="1" indent="-269240" algn="l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Gaps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Application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endParaRPr lang="en-US" sz="2499" spc="37" dirty="0">
              <a:solidFill>
                <a:srgbClr val="000000"/>
              </a:solidFill>
              <a:latin typeface="Arialle"/>
            </a:endParaRPr>
          </a:p>
        </p:txBody>
      </p:sp>
    </p:spTree>
    <p:extLst>
      <p:ext uri="{BB962C8B-B14F-4D97-AF65-F5344CB8AC3E}">
        <p14:creationId xmlns:p14="http://schemas.microsoft.com/office/powerpoint/2010/main" val="232162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7BAD8-489C-AB1A-482A-64758F85E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2529DC6-543E-A598-BC84-B3037E161EC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157292" cy="10287000"/>
            <a:chOff x="0" y="0"/>
            <a:chExt cx="8209722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FF6099-1E59-BD96-2CCC-863B0B7BD248}"/>
                </a:ext>
              </a:extLst>
            </p:cNvPr>
            <p:cNvSpPr/>
            <p:nvPr/>
          </p:nvSpPr>
          <p:spPr>
            <a:xfrm>
              <a:off x="0" y="0"/>
              <a:ext cx="8209661" cy="13716000"/>
            </a:xfrm>
            <a:custGeom>
              <a:avLst/>
              <a:gdLst/>
              <a:ahLst/>
              <a:cxnLst/>
              <a:rect l="l" t="t" r="r" b="b"/>
              <a:pathLst>
                <a:path w="8209661" h="13716000">
                  <a:moveTo>
                    <a:pt x="0" y="0"/>
                  </a:moveTo>
                  <a:lnTo>
                    <a:pt x="8209661" y="0"/>
                  </a:lnTo>
                  <a:lnTo>
                    <a:pt x="820966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57751AD-E2B6-A332-42C9-E3D3160D040C}"/>
              </a:ext>
            </a:extLst>
          </p:cNvPr>
          <p:cNvSpPr txBox="1"/>
          <p:nvPr/>
        </p:nvSpPr>
        <p:spPr>
          <a:xfrm>
            <a:off x="907834" y="1145717"/>
            <a:ext cx="4341623" cy="391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7"/>
              </a:lnSpc>
            </a:pPr>
            <a:r>
              <a:rPr lang="en-US" sz="5200" spc="595" dirty="0">
                <a:solidFill>
                  <a:srgbClr val="FFFFFF"/>
                </a:solidFill>
                <a:latin typeface="Gentona Bold"/>
              </a:rPr>
              <a:t>Your Research - Connection to Student Life</a:t>
            </a:r>
            <a:endParaRPr lang="en-US" sz="5221" spc="599" dirty="0">
              <a:solidFill>
                <a:srgbClr val="FFFFFF"/>
              </a:solidFill>
              <a:latin typeface="Gentona Bold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C504FAE-8CF3-602F-ADAC-AC9A29FD4F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" r="266"/>
          <a:stretch>
            <a:fillRect/>
          </a:stretch>
        </p:blipFill>
        <p:spPr>
          <a:xfrm>
            <a:off x="13118620" y="8925602"/>
            <a:ext cx="4482527" cy="66539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62FF980-4DEB-BEF1-C9A7-297E5E18AD37}"/>
              </a:ext>
            </a:extLst>
          </p:cNvPr>
          <p:cNvSpPr txBox="1"/>
          <p:nvPr/>
        </p:nvSpPr>
        <p:spPr>
          <a:xfrm>
            <a:off x="7065080" y="1714500"/>
            <a:ext cx="9546520" cy="546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What concepts from Student Life apply to your areas?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Community Connections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Lifelong Wellbeing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Career Design</a:t>
            </a:r>
          </a:p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How do you define each?</a:t>
            </a:r>
          </a:p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Examples from your areas.</a:t>
            </a:r>
          </a:p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How it can/could be measured.</a:t>
            </a:r>
          </a:p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endParaRPr lang="en-US" sz="2450" spc="37" dirty="0">
              <a:solidFill>
                <a:srgbClr val="000000"/>
              </a:solidFill>
              <a:latin typeface="Montserrat"/>
            </a:endParaRPr>
          </a:p>
          <a:p>
            <a:pPr marL="1453515" lvl="3" indent="-269240">
              <a:lnSpc>
                <a:spcPts val="4774"/>
              </a:lnSpc>
              <a:buFont typeface="Arial"/>
              <a:buChar char="•"/>
            </a:pPr>
            <a:endParaRPr lang="en-US" sz="2450" spc="37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9180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8764C-BCDA-4178-842E-EE7D8B95E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B192FD-02B6-9A49-2CB9-F81C9A9B4DEB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157292" cy="10287000"/>
            <a:chOff x="0" y="0"/>
            <a:chExt cx="8209722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09A5969-0CAD-759E-15B7-C0421CACD0E5}"/>
                </a:ext>
              </a:extLst>
            </p:cNvPr>
            <p:cNvSpPr/>
            <p:nvPr/>
          </p:nvSpPr>
          <p:spPr>
            <a:xfrm>
              <a:off x="0" y="0"/>
              <a:ext cx="8209661" cy="13716000"/>
            </a:xfrm>
            <a:custGeom>
              <a:avLst/>
              <a:gdLst/>
              <a:ahLst/>
              <a:cxnLst/>
              <a:rect l="l" t="t" r="r" b="b"/>
              <a:pathLst>
                <a:path w="8209661" h="13716000">
                  <a:moveTo>
                    <a:pt x="0" y="0"/>
                  </a:moveTo>
                  <a:lnTo>
                    <a:pt x="8209661" y="0"/>
                  </a:lnTo>
                  <a:lnTo>
                    <a:pt x="820966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90461CE-80F4-B477-9A46-AB9BC6A97BD7}"/>
              </a:ext>
            </a:extLst>
          </p:cNvPr>
          <p:cNvSpPr txBox="1"/>
          <p:nvPr/>
        </p:nvSpPr>
        <p:spPr>
          <a:xfrm>
            <a:off x="907834" y="1145717"/>
            <a:ext cx="4341623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7"/>
              </a:lnSpc>
            </a:pPr>
            <a:r>
              <a:rPr lang="en-US" sz="5200" spc="595" dirty="0">
                <a:solidFill>
                  <a:srgbClr val="FFFFFF"/>
                </a:solidFill>
                <a:latin typeface="Gentona Bold"/>
              </a:rPr>
              <a:t>Your Research - Predictors</a:t>
            </a:r>
            <a:endParaRPr lang="en-US" sz="5221" spc="599" dirty="0">
              <a:solidFill>
                <a:srgbClr val="FFFFFF"/>
              </a:solidFill>
              <a:latin typeface="Gentona Bold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D02A046-67A2-428C-2194-034CCA7A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" r="266"/>
          <a:stretch>
            <a:fillRect/>
          </a:stretch>
        </p:blipFill>
        <p:spPr>
          <a:xfrm>
            <a:off x="13118620" y="8925602"/>
            <a:ext cx="4482527" cy="66539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DED0C37A-C037-4A6D-A474-567267F2C040}"/>
              </a:ext>
            </a:extLst>
          </p:cNvPr>
          <p:cNvSpPr txBox="1"/>
          <p:nvPr/>
        </p:nvSpPr>
        <p:spPr>
          <a:xfrm>
            <a:off x="7065080" y="1714500"/>
            <a:ext cx="9546520" cy="6694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lvl="1" indent="-269240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What data from your areas do you think might contribute to predicting retention?</a:t>
            </a:r>
            <a:endParaRPr lang="en-US">
              <a:ea typeface="Calibri"/>
              <a:cs typeface="Calibri"/>
            </a:endParaRP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Area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Variable </a:t>
            </a:r>
          </a:p>
          <a:p>
            <a:pPr marL="1453515" lvl="3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Name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453515" lvl="3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Definition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453515" lvl="3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  <a:ea typeface="Calibri"/>
                <a:cs typeface="Calibri"/>
              </a:rPr>
              <a:t>Type (nominal, ordinal, ratio)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Expected impact on model (positive-negative)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Why it might matter</a:t>
            </a:r>
          </a:p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endParaRPr lang="en-US" sz="2450" spc="37" dirty="0">
              <a:solidFill>
                <a:srgbClr val="000000"/>
              </a:solidFill>
              <a:latin typeface="Montserrat"/>
            </a:endParaRPr>
          </a:p>
          <a:p>
            <a:pPr marL="1453515" lvl="3" indent="-269240">
              <a:lnSpc>
                <a:spcPts val="4774"/>
              </a:lnSpc>
              <a:buFont typeface="Arial"/>
              <a:buChar char="•"/>
            </a:pPr>
            <a:endParaRPr lang="en-US" sz="2450" spc="37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7744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81148-B942-A0DF-026C-992DF8E7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A9F89C2-483A-A032-E48D-C9CABC929852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157292" cy="10287000"/>
            <a:chOff x="0" y="0"/>
            <a:chExt cx="8209722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161FF8-B395-2090-E43E-F98FDAE4AAEB}"/>
                </a:ext>
              </a:extLst>
            </p:cNvPr>
            <p:cNvSpPr/>
            <p:nvPr/>
          </p:nvSpPr>
          <p:spPr>
            <a:xfrm>
              <a:off x="0" y="0"/>
              <a:ext cx="8209661" cy="13716000"/>
            </a:xfrm>
            <a:custGeom>
              <a:avLst/>
              <a:gdLst/>
              <a:ahLst/>
              <a:cxnLst/>
              <a:rect l="l" t="t" r="r" b="b"/>
              <a:pathLst>
                <a:path w="8209661" h="13716000">
                  <a:moveTo>
                    <a:pt x="0" y="0"/>
                  </a:moveTo>
                  <a:lnTo>
                    <a:pt x="8209661" y="0"/>
                  </a:lnTo>
                  <a:lnTo>
                    <a:pt x="820966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EAC3A38-4954-DE4E-BDDF-E6DB9EC3FE8D}"/>
              </a:ext>
            </a:extLst>
          </p:cNvPr>
          <p:cNvSpPr txBox="1"/>
          <p:nvPr/>
        </p:nvSpPr>
        <p:spPr>
          <a:xfrm>
            <a:off x="907834" y="1145717"/>
            <a:ext cx="4341623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7"/>
              </a:lnSpc>
            </a:pPr>
            <a:r>
              <a:rPr lang="en-US" sz="5200" spc="595" dirty="0">
                <a:solidFill>
                  <a:srgbClr val="FFFFFF"/>
                </a:solidFill>
                <a:latin typeface="Gentona Bold"/>
              </a:rPr>
              <a:t>Your Research - Gaps</a:t>
            </a:r>
            <a:endParaRPr lang="en-US" sz="5221" spc="599" dirty="0">
              <a:solidFill>
                <a:srgbClr val="FFFFFF"/>
              </a:solidFill>
              <a:latin typeface="Gentona Bold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27D094F-B02E-7B35-79F0-6CE520FF85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" r="266"/>
          <a:stretch>
            <a:fillRect/>
          </a:stretch>
        </p:blipFill>
        <p:spPr>
          <a:xfrm>
            <a:off x="13118620" y="8925602"/>
            <a:ext cx="4482527" cy="66539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CB415EC2-D06C-9F41-D495-A45C4E4BF92E}"/>
              </a:ext>
            </a:extLst>
          </p:cNvPr>
          <p:cNvSpPr txBox="1"/>
          <p:nvPr/>
        </p:nvSpPr>
        <p:spPr>
          <a:xfrm>
            <a:off x="7065080" y="1714500"/>
            <a:ext cx="9546520" cy="423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lvl="1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solidFill>
                  <a:srgbClr val="000000"/>
                </a:solidFill>
                <a:latin typeface="Montserrat"/>
              </a:rPr>
              <a:t>What data related to student engagement are you not collecting that might be useful for predicting retention?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</a:rPr>
              <a:t>Gap data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</a:rPr>
              <a:t>How to collect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</a:rPr>
              <a:t>How to automate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</a:rPr>
              <a:t>Utility other than this model</a:t>
            </a:r>
          </a:p>
        </p:txBody>
      </p:sp>
    </p:spTree>
    <p:extLst>
      <p:ext uri="{BB962C8B-B14F-4D97-AF65-F5344CB8AC3E}">
        <p14:creationId xmlns:p14="http://schemas.microsoft.com/office/powerpoint/2010/main" val="229862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E6766-D82F-0B16-01D8-2DAFC081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A76276-16C6-475F-00C7-A30B4D0A42A5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157292" cy="10287000"/>
            <a:chOff x="0" y="0"/>
            <a:chExt cx="8209722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78AC8EC-316D-CE44-68F5-6C1FDCA2CF8C}"/>
                </a:ext>
              </a:extLst>
            </p:cNvPr>
            <p:cNvSpPr/>
            <p:nvPr/>
          </p:nvSpPr>
          <p:spPr>
            <a:xfrm>
              <a:off x="0" y="0"/>
              <a:ext cx="8209661" cy="13716000"/>
            </a:xfrm>
            <a:custGeom>
              <a:avLst/>
              <a:gdLst/>
              <a:ahLst/>
              <a:cxnLst/>
              <a:rect l="l" t="t" r="r" b="b"/>
              <a:pathLst>
                <a:path w="8209661" h="13716000">
                  <a:moveTo>
                    <a:pt x="0" y="0"/>
                  </a:moveTo>
                  <a:lnTo>
                    <a:pt x="8209661" y="0"/>
                  </a:lnTo>
                  <a:lnTo>
                    <a:pt x="820966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AD7EDB5-8678-91B3-AA0B-F7B7BDE1767A}"/>
              </a:ext>
            </a:extLst>
          </p:cNvPr>
          <p:cNvSpPr txBox="1"/>
          <p:nvPr/>
        </p:nvSpPr>
        <p:spPr>
          <a:xfrm>
            <a:off x="907834" y="1145717"/>
            <a:ext cx="4341623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7"/>
              </a:lnSpc>
            </a:pPr>
            <a:r>
              <a:rPr lang="en-US" sz="5200" spc="595" dirty="0">
                <a:solidFill>
                  <a:srgbClr val="FFFFFF"/>
                </a:solidFill>
                <a:latin typeface="Gentona Bold"/>
              </a:rPr>
              <a:t>Your Research - Application</a:t>
            </a:r>
            <a:endParaRPr lang="en-US" sz="5221" spc="599" dirty="0">
              <a:solidFill>
                <a:srgbClr val="FFFFFF"/>
              </a:solidFill>
              <a:latin typeface="Gentona Bold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5A28C81-843A-F4BC-821B-AED820C2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" r="266"/>
          <a:stretch>
            <a:fillRect/>
          </a:stretch>
        </p:blipFill>
        <p:spPr>
          <a:xfrm>
            <a:off x="13118620" y="8925602"/>
            <a:ext cx="4482527" cy="66539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26663F5-3AB3-77FA-8B0D-2EA9C58B33D8}"/>
              </a:ext>
            </a:extLst>
          </p:cNvPr>
          <p:cNvSpPr txBox="1"/>
          <p:nvPr/>
        </p:nvSpPr>
        <p:spPr>
          <a:xfrm>
            <a:off x="7065080" y="1714500"/>
            <a:ext cx="9546520" cy="361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lvl="1" indent="-269240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In what ways might you respond to predictions of student dropout?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</a:rPr>
              <a:t>Outreach</a:t>
            </a:r>
          </a:p>
          <a:p>
            <a:pPr marL="996315" lvl="2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</a:rPr>
              <a:t>Intervention</a:t>
            </a:r>
          </a:p>
          <a:p>
            <a:pPr marL="1453515" lvl="3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</a:rPr>
              <a:t>Passive</a:t>
            </a:r>
          </a:p>
          <a:p>
            <a:pPr marL="1453515" lvl="3" indent="-269240">
              <a:lnSpc>
                <a:spcPts val="4774"/>
              </a:lnSpc>
              <a:buFont typeface="Arial"/>
              <a:buChar char="•"/>
            </a:pPr>
            <a:r>
              <a:rPr lang="en-US" sz="2450" spc="37" dirty="0">
                <a:latin typeface="Montserrat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200275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5902" y="4241333"/>
            <a:ext cx="13196197" cy="146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4"/>
              </a:lnSpc>
            </a:pPr>
            <a:r>
              <a:rPr lang="en-US" sz="10439" spc="521" dirty="0">
                <a:solidFill>
                  <a:srgbClr val="FFFFFF"/>
                </a:solidFill>
                <a:latin typeface="Gentona"/>
              </a:rPr>
              <a:t>ANSWERS?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6157292" cy="10287000"/>
            <a:chOff x="0" y="0"/>
            <a:chExt cx="820972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09661" cy="13716000"/>
            </a:xfrm>
            <a:custGeom>
              <a:avLst/>
              <a:gdLst/>
              <a:ahLst/>
              <a:cxnLst/>
              <a:rect l="l" t="t" r="r" b="b"/>
              <a:pathLst>
                <a:path w="8209661" h="13716000">
                  <a:moveTo>
                    <a:pt x="0" y="0"/>
                  </a:moveTo>
                  <a:lnTo>
                    <a:pt x="8209661" y="0"/>
                  </a:lnTo>
                  <a:lnTo>
                    <a:pt x="820966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07834" y="1145717"/>
            <a:ext cx="434162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7"/>
              </a:lnSpc>
            </a:pPr>
            <a:r>
              <a:rPr lang="en-US" sz="5221" spc="595" dirty="0">
                <a:solidFill>
                  <a:srgbClr val="FFFFFF"/>
                </a:solidFill>
                <a:latin typeface="Gentona Bold"/>
              </a:rPr>
              <a:t>Student Life</a:t>
            </a:r>
            <a:endParaRPr lang="en-US" sz="5221" spc="599" dirty="0">
              <a:solidFill>
                <a:srgbClr val="FFFFFF"/>
              </a:solidFill>
              <a:latin typeface="Gentona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6" r="266"/>
          <a:stretch>
            <a:fillRect/>
          </a:stretch>
        </p:blipFill>
        <p:spPr>
          <a:xfrm>
            <a:off x="13118620" y="8925602"/>
            <a:ext cx="4482527" cy="66539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AE3BFBE-912C-F8C6-02AA-D8C54430FBAB}"/>
              </a:ext>
            </a:extLst>
          </p:cNvPr>
          <p:cNvSpPr txBox="1"/>
          <p:nvPr/>
        </p:nvSpPr>
        <p:spPr>
          <a:xfrm>
            <a:off x="7065080" y="1714500"/>
            <a:ext cx="12743954" cy="238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Lifelong Wellbeing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Career Design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Community Connections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endParaRPr lang="en-US" sz="2499" spc="37" dirty="0">
              <a:solidFill>
                <a:srgbClr val="000000"/>
              </a:solidFill>
              <a:latin typeface="Arialle"/>
            </a:endParaRPr>
          </a:p>
        </p:txBody>
      </p:sp>
    </p:spTree>
    <p:extLst>
      <p:ext uri="{BB962C8B-B14F-4D97-AF65-F5344CB8AC3E}">
        <p14:creationId xmlns:p14="http://schemas.microsoft.com/office/powerpoint/2010/main" val="212506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881976" y="881476"/>
            <a:ext cx="8524047" cy="8524047"/>
            <a:chOff x="0" y="0"/>
            <a:chExt cx="11365396" cy="11365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65357" cy="11365484"/>
            </a:xfrm>
            <a:custGeom>
              <a:avLst/>
              <a:gdLst/>
              <a:ahLst/>
              <a:cxnLst/>
              <a:rect l="l" t="t" r="r" b="b"/>
              <a:pathLst>
                <a:path w="11365357" h="11365484">
                  <a:moveTo>
                    <a:pt x="0" y="5682742"/>
                  </a:moveTo>
                  <a:cubicBezTo>
                    <a:pt x="0" y="2544191"/>
                    <a:pt x="2544191" y="0"/>
                    <a:pt x="5682742" y="0"/>
                  </a:cubicBezTo>
                  <a:lnTo>
                    <a:pt x="5682742" y="57150"/>
                  </a:lnTo>
                  <a:lnTo>
                    <a:pt x="5682742" y="0"/>
                  </a:lnTo>
                  <a:cubicBezTo>
                    <a:pt x="8821166" y="0"/>
                    <a:pt x="11365357" y="2544191"/>
                    <a:pt x="11365357" y="5682742"/>
                  </a:cubicBezTo>
                  <a:lnTo>
                    <a:pt x="11308207" y="5682742"/>
                  </a:lnTo>
                  <a:lnTo>
                    <a:pt x="11365357" y="5682742"/>
                  </a:lnTo>
                  <a:cubicBezTo>
                    <a:pt x="11365357" y="8821165"/>
                    <a:pt x="8821165" y="11365484"/>
                    <a:pt x="5682615" y="11365484"/>
                  </a:cubicBezTo>
                  <a:lnTo>
                    <a:pt x="5682615" y="11308334"/>
                  </a:lnTo>
                  <a:lnTo>
                    <a:pt x="5682615" y="11365484"/>
                  </a:lnTo>
                  <a:cubicBezTo>
                    <a:pt x="2544191" y="11365357"/>
                    <a:pt x="0" y="8821166"/>
                    <a:pt x="0" y="5682742"/>
                  </a:cubicBezTo>
                  <a:lnTo>
                    <a:pt x="57150" y="5682742"/>
                  </a:lnTo>
                  <a:lnTo>
                    <a:pt x="114300" y="5682742"/>
                  </a:lnTo>
                  <a:lnTo>
                    <a:pt x="57150" y="5682742"/>
                  </a:lnTo>
                  <a:lnTo>
                    <a:pt x="0" y="5682742"/>
                  </a:lnTo>
                  <a:moveTo>
                    <a:pt x="114300" y="5682742"/>
                  </a:moveTo>
                  <a:cubicBezTo>
                    <a:pt x="114300" y="5714365"/>
                    <a:pt x="88773" y="5739892"/>
                    <a:pt x="57150" y="5739892"/>
                  </a:cubicBezTo>
                  <a:cubicBezTo>
                    <a:pt x="25527" y="5739892"/>
                    <a:pt x="0" y="5714238"/>
                    <a:pt x="0" y="5682742"/>
                  </a:cubicBezTo>
                  <a:cubicBezTo>
                    <a:pt x="0" y="5651246"/>
                    <a:pt x="25527" y="5625592"/>
                    <a:pt x="57150" y="5625592"/>
                  </a:cubicBezTo>
                  <a:cubicBezTo>
                    <a:pt x="88773" y="5625592"/>
                    <a:pt x="114300" y="5651119"/>
                    <a:pt x="114300" y="5682742"/>
                  </a:cubicBezTo>
                  <a:cubicBezTo>
                    <a:pt x="114300" y="8758047"/>
                    <a:pt x="2607310" y="11251057"/>
                    <a:pt x="5682742" y="11251057"/>
                  </a:cubicBezTo>
                  <a:cubicBezTo>
                    <a:pt x="8758174" y="11251057"/>
                    <a:pt x="11251184" y="8758047"/>
                    <a:pt x="11251184" y="5682615"/>
                  </a:cubicBezTo>
                  <a:cubicBezTo>
                    <a:pt x="11251184" y="2607183"/>
                    <a:pt x="8758047" y="114300"/>
                    <a:pt x="5682742" y="114300"/>
                  </a:cubicBezTo>
                  <a:lnTo>
                    <a:pt x="5682742" y="57150"/>
                  </a:lnTo>
                  <a:lnTo>
                    <a:pt x="5682742" y="114300"/>
                  </a:lnTo>
                  <a:cubicBezTo>
                    <a:pt x="2607310" y="114300"/>
                    <a:pt x="114300" y="2607310"/>
                    <a:pt x="114300" y="568274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266186" y="1265686"/>
            <a:ext cx="7755628" cy="7755628"/>
            <a:chOff x="0" y="0"/>
            <a:chExt cx="10340838" cy="10340838"/>
          </a:xfrm>
        </p:grpSpPr>
        <p:sp>
          <p:nvSpPr>
            <p:cNvPr id="7" name="Freeform 7"/>
            <p:cNvSpPr/>
            <p:nvPr/>
          </p:nvSpPr>
          <p:spPr>
            <a:xfrm>
              <a:off x="0" y="-254"/>
              <a:ext cx="10340846" cy="10340596"/>
            </a:xfrm>
            <a:custGeom>
              <a:avLst/>
              <a:gdLst/>
              <a:ahLst/>
              <a:cxnLst/>
              <a:rect l="l" t="t" r="r" b="b"/>
              <a:pathLst>
                <a:path w="10340846" h="10340596">
                  <a:moveTo>
                    <a:pt x="1270" y="5055362"/>
                  </a:moveTo>
                  <a:cubicBezTo>
                    <a:pt x="1651" y="5036185"/>
                    <a:pt x="2159" y="5017008"/>
                    <a:pt x="2794" y="4997958"/>
                  </a:cubicBezTo>
                  <a:lnTo>
                    <a:pt x="59944" y="4999863"/>
                  </a:lnTo>
                  <a:cubicBezTo>
                    <a:pt x="59309" y="5018786"/>
                    <a:pt x="58801" y="5037709"/>
                    <a:pt x="58420" y="5056632"/>
                  </a:cubicBezTo>
                  <a:close/>
                  <a:moveTo>
                    <a:pt x="5080" y="4940681"/>
                  </a:moveTo>
                  <a:cubicBezTo>
                    <a:pt x="5969" y="4921504"/>
                    <a:pt x="6858" y="4902454"/>
                    <a:pt x="7874" y="4883404"/>
                  </a:cubicBezTo>
                  <a:lnTo>
                    <a:pt x="64897" y="4886579"/>
                  </a:lnTo>
                  <a:cubicBezTo>
                    <a:pt x="63881" y="4905502"/>
                    <a:pt x="62992" y="4924298"/>
                    <a:pt x="62103" y="4943221"/>
                  </a:cubicBezTo>
                  <a:close/>
                  <a:moveTo>
                    <a:pt x="11430" y="4825873"/>
                  </a:moveTo>
                  <a:cubicBezTo>
                    <a:pt x="12700" y="4806696"/>
                    <a:pt x="14097" y="4787646"/>
                    <a:pt x="15494" y="4768469"/>
                  </a:cubicBezTo>
                  <a:lnTo>
                    <a:pt x="72517" y="4772914"/>
                  </a:lnTo>
                  <a:cubicBezTo>
                    <a:pt x="71120" y="4791837"/>
                    <a:pt x="69723" y="4810760"/>
                    <a:pt x="68453" y="4829683"/>
                  </a:cubicBezTo>
                  <a:close/>
                  <a:moveTo>
                    <a:pt x="20193" y="4711319"/>
                  </a:moveTo>
                  <a:cubicBezTo>
                    <a:pt x="21844" y="4692269"/>
                    <a:pt x="23622" y="4673219"/>
                    <a:pt x="25527" y="4654296"/>
                  </a:cubicBezTo>
                  <a:lnTo>
                    <a:pt x="82423" y="4659884"/>
                  </a:lnTo>
                  <a:cubicBezTo>
                    <a:pt x="80518" y="4678680"/>
                    <a:pt x="78740" y="4697476"/>
                    <a:pt x="77089" y="4716272"/>
                  </a:cubicBezTo>
                  <a:close/>
                  <a:moveTo>
                    <a:pt x="31496" y="4597019"/>
                  </a:moveTo>
                  <a:cubicBezTo>
                    <a:pt x="33655" y="4577969"/>
                    <a:pt x="35814" y="4558919"/>
                    <a:pt x="38100" y="4539869"/>
                  </a:cubicBezTo>
                  <a:lnTo>
                    <a:pt x="94869" y="4546727"/>
                  </a:lnTo>
                  <a:cubicBezTo>
                    <a:pt x="92583" y="4565523"/>
                    <a:pt x="90424" y="4584446"/>
                    <a:pt x="88265" y="4603242"/>
                  </a:cubicBezTo>
                  <a:close/>
                  <a:moveTo>
                    <a:pt x="45339" y="4482846"/>
                  </a:moveTo>
                  <a:cubicBezTo>
                    <a:pt x="47879" y="4463923"/>
                    <a:pt x="50546" y="4445000"/>
                    <a:pt x="53213" y="4426077"/>
                  </a:cubicBezTo>
                  <a:lnTo>
                    <a:pt x="109728" y="4434205"/>
                  </a:lnTo>
                  <a:cubicBezTo>
                    <a:pt x="107061" y="4452874"/>
                    <a:pt x="104394" y="4471671"/>
                    <a:pt x="101981" y="4490340"/>
                  </a:cubicBezTo>
                  <a:close/>
                  <a:moveTo>
                    <a:pt x="61722" y="4369308"/>
                  </a:moveTo>
                  <a:cubicBezTo>
                    <a:pt x="64643" y="4350258"/>
                    <a:pt x="67691" y="4331335"/>
                    <a:pt x="70866" y="4312412"/>
                  </a:cubicBezTo>
                  <a:lnTo>
                    <a:pt x="127254" y="4321810"/>
                  </a:lnTo>
                  <a:cubicBezTo>
                    <a:pt x="124079" y="4340479"/>
                    <a:pt x="121158" y="4359275"/>
                    <a:pt x="118237" y="4378071"/>
                  </a:cubicBezTo>
                  <a:close/>
                  <a:moveTo>
                    <a:pt x="80645" y="4255770"/>
                  </a:moveTo>
                  <a:cubicBezTo>
                    <a:pt x="84074" y="4236974"/>
                    <a:pt x="87503" y="4218051"/>
                    <a:pt x="91059" y="4199255"/>
                  </a:cubicBezTo>
                  <a:lnTo>
                    <a:pt x="147193" y="4209923"/>
                  </a:lnTo>
                  <a:cubicBezTo>
                    <a:pt x="143637" y="4228465"/>
                    <a:pt x="140208" y="4247134"/>
                    <a:pt x="136906" y="4265803"/>
                  </a:cubicBezTo>
                  <a:close/>
                  <a:moveTo>
                    <a:pt x="102108" y="4142994"/>
                  </a:moveTo>
                  <a:cubicBezTo>
                    <a:pt x="105918" y="4124198"/>
                    <a:pt x="109855" y="4105402"/>
                    <a:pt x="113792" y="4086606"/>
                  </a:cubicBezTo>
                  <a:lnTo>
                    <a:pt x="169672" y="4098544"/>
                  </a:lnTo>
                  <a:cubicBezTo>
                    <a:pt x="165735" y="4117086"/>
                    <a:pt x="161925" y="4135628"/>
                    <a:pt x="158115" y="4154297"/>
                  </a:cubicBezTo>
                  <a:close/>
                  <a:moveTo>
                    <a:pt x="126111" y="4030472"/>
                  </a:moveTo>
                  <a:cubicBezTo>
                    <a:pt x="130302" y="4011803"/>
                    <a:pt x="134620" y="3993134"/>
                    <a:pt x="139065" y="3974465"/>
                  </a:cubicBezTo>
                  <a:lnTo>
                    <a:pt x="194691" y="3987673"/>
                  </a:lnTo>
                  <a:cubicBezTo>
                    <a:pt x="190373" y="4006089"/>
                    <a:pt x="186055" y="4024503"/>
                    <a:pt x="181864" y="4043045"/>
                  </a:cubicBezTo>
                  <a:close/>
                  <a:moveTo>
                    <a:pt x="152527" y="3918712"/>
                  </a:moveTo>
                  <a:cubicBezTo>
                    <a:pt x="157099" y="3900171"/>
                    <a:pt x="161925" y="3881628"/>
                    <a:pt x="166751" y="3863086"/>
                  </a:cubicBezTo>
                  <a:lnTo>
                    <a:pt x="221996" y="3877437"/>
                  </a:lnTo>
                  <a:cubicBezTo>
                    <a:pt x="217170" y="3895726"/>
                    <a:pt x="212598" y="3914014"/>
                    <a:pt x="208026" y="3932428"/>
                  </a:cubicBezTo>
                  <a:close/>
                  <a:moveTo>
                    <a:pt x="181483" y="3807460"/>
                  </a:moveTo>
                  <a:cubicBezTo>
                    <a:pt x="186563" y="3788918"/>
                    <a:pt x="191643" y="3770503"/>
                    <a:pt x="196977" y="3752089"/>
                  </a:cubicBezTo>
                  <a:lnTo>
                    <a:pt x="251968" y="3767710"/>
                  </a:lnTo>
                  <a:cubicBezTo>
                    <a:pt x="246761" y="3785871"/>
                    <a:pt x="241681" y="3804159"/>
                    <a:pt x="236728" y="3822447"/>
                  </a:cubicBezTo>
                  <a:close/>
                  <a:moveTo>
                    <a:pt x="212979" y="3696970"/>
                  </a:moveTo>
                  <a:cubicBezTo>
                    <a:pt x="218440" y="3678682"/>
                    <a:pt x="224028" y="3660394"/>
                    <a:pt x="229616" y="3642106"/>
                  </a:cubicBezTo>
                  <a:lnTo>
                    <a:pt x="284226" y="3658997"/>
                  </a:lnTo>
                  <a:cubicBezTo>
                    <a:pt x="278638" y="3677031"/>
                    <a:pt x="273177" y="3695192"/>
                    <a:pt x="267843" y="3713226"/>
                  </a:cubicBezTo>
                  <a:close/>
                  <a:moveTo>
                    <a:pt x="246888" y="3587242"/>
                  </a:moveTo>
                  <a:cubicBezTo>
                    <a:pt x="252730" y="3568954"/>
                    <a:pt x="258699" y="3550793"/>
                    <a:pt x="264795" y="3532632"/>
                  </a:cubicBezTo>
                  <a:lnTo>
                    <a:pt x="319024" y="3550666"/>
                  </a:lnTo>
                  <a:cubicBezTo>
                    <a:pt x="313055" y="3568701"/>
                    <a:pt x="307086" y="3586607"/>
                    <a:pt x="301371" y="3604768"/>
                  </a:cubicBezTo>
                  <a:close/>
                  <a:moveTo>
                    <a:pt x="283337" y="3478149"/>
                  </a:moveTo>
                  <a:cubicBezTo>
                    <a:pt x="289560" y="3460115"/>
                    <a:pt x="295910" y="3442081"/>
                    <a:pt x="302387" y="3424047"/>
                  </a:cubicBezTo>
                  <a:lnTo>
                    <a:pt x="356235" y="3443351"/>
                  </a:lnTo>
                  <a:cubicBezTo>
                    <a:pt x="349885" y="3461131"/>
                    <a:pt x="343535" y="3479038"/>
                    <a:pt x="337312" y="3496818"/>
                  </a:cubicBezTo>
                  <a:close/>
                  <a:moveTo>
                    <a:pt x="322072" y="3370072"/>
                  </a:moveTo>
                  <a:cubicBezTo>
                    <a:pt x="328803" y="3352038"/>
                    <a:pt x="335534" y="3334131"/>
                    <a:pt x="342392" y="3316224"/>
                  </a:cubicBezTo>
                  <a:lnTo>
                    <a:pt x="395732" y="3336671"/>
                  </a:lnTo>
                  <a:cubicBezTo>
                    <a:pt x="388874" y="3354324"/>
                    <a:pt x="382270" y="3372104"/>
                    <a:pt x="375666" y="3389884"/>
                  </a:cubicBezTo>
                  <a:close/>
                  <a:moveTo>
                    <a:pt x="363347" y="3262757"/>
                  </a:moveTo>
                  <a:cubicBezTo>
                    <a:pt x="370459" y="3244977"/>
                    <a:pt x="377571" y="3227197"/>
                    <a:pt x="384810" y="3209544"/>
                  </a:cubicBezTo>
                  <a:lnTo>
                    <a:pt x="437642" y="3231261"/>
                  </a:lnTo>
                  <a:cubicBezTo>
                    <a:pt x="430403" y="3248787"/>
                    <a:pt x="423418" y="3266313"/>
                    <a:pt x="416433" y="3283966"/>
                  </a:cubicBezTo>
                  <a:close/>
                  <a:moveTo>
                    <a:pt x="406908" y="3156585"/>
                  </a:moveTo>
                  <a:cubicBezTo>
                    <a:pt x="414401" y="3138932"/>
                    <a:pt x="422021" y="3121279"/>
                    <a:pt x="429641" y="3103753"/>
                  </a:cubicBezTo>
                  <a:lnTo>
                    <a:pt x="481965" y="3126613"/>
                  </a:lnTo>
                  <a:cubicBezTo>
                    <a:pt x="474345" y="3144012"/>
                    <a:pt x="466852" y="3161411"/>
                    <a:pt x="459486" y="3178937"/>
                  </a:cubicBezTo>
                  <a:close/>
                  <a:moveTo>
                    <a:pt x="453009" y="3051175"/>
                  </a:moveTo>
                  <a:cubicBezTo>
                    <a:pt x="460883" y="3033649"/>
                    <a:pt x="468884" y="3016250"/>
                    <a:pt x="476885" y="2998978"/>
                  </a:cubicBezTo>
                  <a:lnTo>
                    <a:pt x="528701" y="3022981"/>
                  </a:lnTo>
                  <a:cubicBezTo>
                    <a:pt x="520700" y="3040126"/>
                    <a:pt x="512826" y="3057398"/>
                    <a:pt x="505079" y="3074670"/>
                  </a:cubicBezTo>
                  <a:close/>
                  <a:moveTo>
                    <a:pt x="501269" y="2947035"/>
                  </a:moveTo>
                  <a:cubicBezTo>
                    <a:pt x="509524" y="2929763"/>
                    <a:pt x="517906" y="2912491"/>
                    <a:pt x="526288" y="2895346"/>
                  </a:cubicBezTo>
                  <a:lnTo>
                    <a:pt x="577596" y="2920492"/>
                  </a:lnTo>
                  <a:cubicBezTo>
                    <a:pt x="569214" y="2937510"/>
                    <a:pt x="560959" y="2954528"/>
                    <a:pt x="552831" y="2971673"/>
                  </a:cubicBezTo>
                  <a:close/>
                  <a:moveTo>
                    <a:pt x="551942" y="2843784"/>
                  </a:moveTo>
                  <a:cubicBezTo>
                    <a:pt x="560578" y="2826639"/>
                    <a:pt x="569341" y="2809621"/>
                    <a:pt x="578104" y="2792603"/>
                  </a:cubicBezTo>
                  <a:lnTo>
                    <a:pt x="628777" y="2818892"/>
                  </a:lnTo>
                  <a:cubicBezTo>
                    <a:pt x="620014" y="2835656"/>
                    <a:pt x="611378" y="2852547"/>
                    <a:pt x="602869" y="2869438"/>
                  </a:cubicBezTo>
                  <a:close/>
                  <a:moveTo>
                    <a:pt x="604901" y="2741803"/>
                  </a:moveTo>
                  <a:cubicBezTo>
                    <a:pt x="613918" y="2724912"/>
                    <a:pt x="623062" y="2708021"/>
                    <a:pt x="632206" y="2691257"/>
                  </a:cubicBezTo>
                  <a:lnTo>
                    <a:pt x="682371" y="2718689"/>
                  </a:lnTo>
                  <a:cubicBezTo>
                    <a:pt x="673227" y="2735326"/>
                    <a:pt x="664337" y="2751963"/>
                    <a:pt x="655320" y="2768600"/>
                  </a:cubicBezTo>
                  <a:close/>
                  <a:moveTo>
                    <a:pt x="660146" y="2640965"/>
                  </a:moveTo>
                  <a:cubicBezTo>
                    <a:pt x="669544" y="2624201"/>
                    <a:pt x="679069" y="2607564"/>
                    <a:pt x="688594" y="2591054"/>
                  </a:cubicBezTo>
                  <a:lnTo>
                    <a:pt x="738124" y="2619629"/>
                  </a:lnTo>
                  <a:cubicBezTo>
                    <a:pt x="728599" y="2636012"/>
                    <a:pt x="719328" y="2652522"/>
                    <a:pt x="710057" y="2669032"/>
                  </a:cubicBezTo>
                  <a:close/>
                  <a:moveTo>
                    <a:pt x="717550" y="2541397"/>
                  </a:moveTo>
                  <a:cubicBezTo>
                    <a:pt x="727329" y="2524887"/>
                    <a:pt x="737108" y="2508504"/>
                    <a:pt x="747014" y="2492121"/>
                  </a:cubicBezTo>
                  <a:lnTo>
                    <a:pt x="795909" y="2521712"/>
                  </a:lnTo>
                  <a:cubicBezTo>
                    <a:pt x="786130" y="2537841"/>
                    <a:pt x="776351" y="2554097"/>
                    <a:pt x="766699" y="2570353"/>
                  </a:cubicBezTo>
                  <a:close/>
                  <a:moveTo>
                    <a:pt x="777113" y="2443099"/>
                  </a:moveTo>
                  <a:cubicBezTo>
                    <a:pt x="787273" y="2426843"/>
                    <a:pt x="797433" y="2410587"/>
                    <a:pt x="807720" y="2394458"/>
                  </a:cubicBezTo>
                  <a:lnTo>
                    <a:pt x="855853" y="2425192"/>
                  </a:lnTo>
                  <a:cubicBezTo>
                    <a:pt x="845693" y="2441194"/>
                    <a:pt x="835533" y="2457196"/>
                    <a:pt x="825500" y="2473325"/>
                  </a:cubicBezTo>
                  <a:close/>
                  <a:moveTo>
                    <a:pt x="838962" y="2346198"/>
                  </a:moveTo>
                  <a:cubicBezTo>
                    <a:pt x="849376" y="2330196"/>
                    <a:pt x="860044" y="2314194"/>
                    <a:pt x="870585" y="2298319"/>
                  </a:cubicBezTo>
                  <a:lnTo>
                    <a:pt x="918083" y="2330069"/>
                  </a:lnTo>
                  <a:cubicBezTo>
                    <a:pt x="907542" y="2345817"/>
                    <a:pt x="897128" y="2361565"/>
                    <a:pt x="886714" y="2377440"/>
                  </a:cubicBezTo>
                  <a:close/>
                  <a:moveTo>
                    <a:pt x="902843" y="2250694"/>
                  </a:moveTo>
                  <a:cubicBezTo>
                    <a:pt x="913638" y="2234946"/>
                    <a:pt x="924560" y="2219198"/>
                    <a:pt x="935609" y="2203450"/>
                  </a:cubicBezTo>
                  <a:lnTo>
                    <a:pt x="982345" y="2236343"/>
                  </a:lnTo>
                  <a:cubicBezTo>
                    <a:pt x="971423" y="2251837"/>
                    <a:pt x="960628" y="2267457"/>
                    <a:pt x="949960" y="2283078"/>
                  </a:cubicBezTo>
                  <a:close/>
                  <a:moveTo>
                    <a:pt x="968883" y="2156587"/>
                  </a:moveTo>
                  <a:cubicBezTo>
                    <a:pt x="980059" y="2141093"/>
                    <a:pt x="991362" y="2125598"/>
                    <a:pt x="1002665" y="2110104"/>
                  </a:cubicBezTo>
                  <a:lnTo>
                    <a:pt x="1048639" y="2144013"/>
                  </a:lnTo>
                  <a:cubicBezTo>
                    <a:pt x="1037463" y="2159253"/>
                    <a:pt x="1026287" y="2174621"/>
                    <a:pt x="1015238" y="2189987"/>
                  </a:cubicBezTo>
                  <a:close/>
                  <a:moveTo>
                    <a:pt x="1036955" y="2064004"/>
                  </a:moveTo>
                  <a:cubicBezTo>
                    <a:pt x="1048512" y="2048637"/>
                    <a:pt x="1060069" y="2033397"/>
                    <a:pt x="1071753" y="2018284"/>
                  </a:cubicBezTo>
                  <a:lnTo>
                    <a:pt x="1116965" y="2053209"/>
                  </a:lnTo>
                  <a:cubicBezTo>
                    <a:pt x="1105408" y="2068194"/>
                    <a:pt x="1093978" y="2083307"/>
                    <a:pt x="1082548" y="2098421"/>
                  </a:cubicBezTo>
                  <a:close/>
                  <a:moveTo>
                    <a:pt x="1107059" y="1972945"/>
                  </a:moveTo>
                  <a:cubicBezTo>
                    <a:pt x="1118870" y="1957959"/>
                    <a:pt x="1130808" y="1942973"/>
                    <a:pt x="1142873" y="1927987"/>
                  </a:cubicBezTo>
                  <a:lnTo>
                    <a:pt x="1187323" y="1963801"/>
                  </a:lnTo>
                  <a:cubicBezTo>
                    <a:pt x="1175385" y="1978533"/>
                    <a:pt x="1163574" y="1993392"/>
                    <a:pt x="1151890" y="2008251"/>
                  </a:cubicBezTo>
                  <a:close/>
                  <a:moveTo>
                    <a:pt x="1179195" y="1883537"/>
                  </a:moveTo>
                  <a:cubicBezTo>
                    <a:pt x="1191387" y="1868805"/>
                    <a:pt x="1203706" y="1854073"/>
                    <a:pt x="1216025" y="1839341"/>
                  </a:cubicBezTo>
                  <a:lnTo>
                    <a:pt x="1259713" y="1876171"/>
                  </a:lnTo>
                  <a:cubicBezTo>
                    <a:pt x="1247521" y="1890649"/>
                    <a:pt x="1235329" y="1905254"/>
                    <a:pt x="1223264" y="1919859"/>
                  </a:cubicBezTo>
                  <a:close/>
                  <a:moveTo>
                    <a:pt x="1253363" y="1795653"/>
                  </a:moveTo>
                  <a:cubicBezTo>
                    <a:pt x="1265936" y="1781175"/>
                    <a:pt x="1278509" y="1766697"/>
                    <a:pt x="1291082" y="1752346"/>
                  </a:cubicBezTo>
                  <a:lnTo>
                    <a:pt x="1334008" y="1790192"/>
                  </a:lnTo>
                  <a:cubicBezTo>
                    <a:pt x="1321435" y="1804416"/>
                    <a:pt x="1308989" y="1818640"/>
                    <a:pt x="1296670" y="1832991"/>
                  </a:cubicBezTo>
                  <a:close/>
                  <a:moveTo>
                    <a:pt x="1329309" y="1709420"/>
                  </a:moveTo>
                  <a:cubicBezTo>
                    <a:pt x="1342136" y="1695196"/>
                    <a:pt x="1355090" y="1681099"/>
                    <a:pt x="1368044" y="1667002"/>
                  </a:cubicBezTo>
                  <a:lnTo>
                    <a:pt x="1410081" y="1705737"/>
                  </a:lnTo>
                  <a:cubicBezTo>
                    <a:pt x="1397254" y="1719707"/>
                    <a:pt x="1384427" y="1733677"/>
                    <a:pt x="1371727" y="1747774"/>
                  </a:cubicBezTo>
                  <a:close/>
                  <a:moveTo>
                    <a:pt x="1407160" y="1624965"/>
                  </a:moveTo>
                  <a:cubicBezTo>
                    <a:pt x="1420241" y="1610995"/>
                    <a:pt x="1433576" y="1597152"/>
                    <a:pt x="1446784" y="1583309"/>
                  </a:cubicBezTo>
                  <a:lnTo>
                    <a:pt x="1487932" y="1622933"/>
                  </a:lnTo>
                  <a:cubicBezTo>
                    <a:pt x="1474724" y="1636522"/>
                    <a:pt x="1461770" y="1650238"/>
                    <a:pt x="1448689" y="1664081"/>
                  </a:cubicBezTo>
                  <a:close/>
                  <a:moveTo>
                    <a:pt x="1486916" y="1542161"/>
                  </a:moveTo>
                  <a:cubicBezTo>
                    <a:pt x="1500378" y="1528572"/>
                    <a:pt x="1513840" y="1514983"/>
                    <a:pt x="1527429" y="1501394"/>
                  </a:cubicBezTo>
                  <a:lnTo>
                    <a:pt x="1567688" y="1541907"/>
                  </a:lnTo>
                  <a:cubicBezTo>
                    <a:pt x="1554226" y="1555242"/>
                    <a:pt x="1540891" y="1568704"/>
                    <a:pt x="1527556" y="1582166"/>
                  </a:cubicBezTo>
                  <a:close/>
                  <a:moveTo>
                    <a:pt x="1568450" y="1461135"/>
                  </a:moveTo>
                  <a:cubicBezTo>
                    <a:pt x="1582166" y="1447800"/>
                    <a:pt x="1596009" y="1434465"/>
                    <a:pt x="1609852" y="1421384"/>
                  </a:cubicBezTo>
                  <a:lnTo>
                    <a:pt x="1649222" y="1462786"/>
                  </a:lnTo>
                  <a:cubicBezTo>
                    <a:pt x="1635506" y="1475867"/>
                    <a:pt x="1621790" y="1488948"/>
                    <a:pt x="1608201" y="1502156"/>
                  </a:cubicBezTo>
                  <a:close/>
                  <a:moveTo>
                    <a:pt x="1651762" y="1382014"/>
                  </a:moveTo>
                  <a:cubicBezTo>
                    <a:pt x="1665859" y="1368933"/>
                    <a:pt x="1679956" y="1355979"/>
                    <a:pt x="1694053" y="1343152"/>
                  </a:cubicBezTo>
                  <a:lnTo>
                    <a:pt x="1732534" y="1385443"/>
                  </a:lnTo>
                  <a:cubicBezTo>
                    <a:pt x="1718564" y="1398143"/>
                    <a:pt x="1704594" y="1410970"/>
                    <a:pt x="1690624" y="1423924"/>
                  </a:cubicBezTo>
                  <a:close/>
                  <a:moveTo>
                    <a:pt x="1736852" y="1304671"/>
                  </a:moveTo>
                  <a:cubicBezTo>
                    <a:pt x="1751203" y="1291971"/>
                    <a:pt x="1765554" y="1279271"/>
                    <a:pt x="1780032" y="1266698"/>
                  </a:cubicBezTo>
                  <a:lnTo>
                    <a:pt x="1817497" y="1309878"/>
                  </a:lnTo>
                  <a:cubicBezTo>
                    <a:pt x="1803146" y="1322324"/>
                    <a:pt x="1788922" y="1334770"/>
                    <a:pt x="1774825" y="1347343"/>
                  </a:cubicBezTo>
                  <a:close/>
                  <a:moveTo>
                    <a:pt x="1823593" y="1229233"/>
                  </a:moveTo>
                  <a:cubicBezTo>
                    <a:pt x="1838198" y="1216787"/>
                    <a:pt x="1852803" y="1204468"/>
                    <a:pt x="1867535" y="1192276"/>
                  </a:cubicBezTo>
                  <a:lnTo>
                    <a:pt x="1904111" y="1236218"/>
                  </a:lnTo>
                  <a:cubicBezTo>
                    <a:pt x="1889506" y="1248283"/>
                    <a:pt x="1875028" y="1260475"/>
                    <a:pt x="1860550" y="1272794"/>
                  </a:cubicBezTo>
                  <a:close/>
                  <a:moveTo>
                    <a:pt x="1911985" y="1155827"/>
                  </a:moveTo>
                  <a:cubicBezTo>
                    <a:pt x="1926844" y="1143762"/>
                    <a:pt x="1941830" y="1131697"/>
                    <a:pt x="1956816" y="1119886"/>
                  </a:cubicBezTo>
                  <a:lnTo>
                    <a:pt x="1992376" y="1164590"/>
                  </a:lnTo>
                  <a:cubicBezTo>
                    <a:pt x="1977517" y="1176401"/>
                    <a:pt x="1962785" y="1188212"/>
                    <a:pt x="1948053" y="1200150"/>
                  </a:cubicBezTo>
                  <a:close/>
                  <a:moveTo>
                    <a:pt x="2002028" y="1084326"/>
                  </a:moveTo>
                  <a:cubicBezTo>
                    <a:pt x="2017141" y="1072515"/>
                    <a:pt x="2032381" y="1060958"/>
                    <a:pt x="2047621" y="1049274"/>
                  </a:cubicBezTo>
                  <a:lnTo>
                    <a:pt x="2082165" y="1094740"/>
                  </a:lnTo>
                  <a:cubicBezTo>
                    <a:pt x="2067052" y="1106170"/>
                    <a:pt x="2052066" y="1117727"/>
                    <a:pt x="2037080" y="1129411"/>
                  </a:cubicBezTo>
                  <a:close/>
                  <a:moveTo>
                    <a:pt x="2093595" y="1014857"/>
                  </a:moveTo>
                  <a:cubicBezTo>
                    <a:pt x="2108962" y="1003427"/>
                    <a:pt x="2124456" y="992124"/>
                    <a:pt x="2139950" y="980948"/>
                  </a:cubicBezTo>
                  <a:lnTo>
                    <a:pt x="2173478" y="1027176"/>
                  </a:lnTo>
                  <a:cubicBezTo>
                    <a:pt x="2158111" y="1038225"/>
                    <a:pt x="2142871" y="1049528"/>
                    <a:pt x="2127631" y="1060704"/>
                  </a:cubicBezTo>
                  <a:close/>
                  <a:moveTo>
                    <a:pt x="2186686" y="947420"/>
                  </a:moveTo>
                  <a:cubicBezTo>
                    <a:pt x="2202307" y="936371"/>
                    <a:pt x="2218055" y="925322"/>
                    <a:pt x="2233803" y="914527"/>
                  </a:cubicBezTo>
                  <a:lnTo>
                    <a:pt x="2266315" y="961517"/>
                  </a:lnTo>
                  <a:cubicBezTo>
                    <a:pt x="2250694" y="972312"/>
                    <a:pt x="2235200" y="983107"/>
                    <a:pt x="2219706" y="994156"/>
                  </a:cubicBezTo>
                  <a:close/>
                  <a:moveTo>
                    <a:pt x="2281301" y="882015"/>
                  </a:moveTo>
                  <a:cubicBezTo>
                    <a:pt x="2297176" y="871347"/>
                    <a:pt x="2313051" y="860679"/>
                    <a:pt x="2329053" y="850138"/>
                  </a:cubicBezTo>
                  <a:lnTo>
                    <a:pt x="2360549" y="897890"/>
                  </a:lnTo>
                  <a:cubicBezTo>
                    <a:pt x="2344801" y="908304"/>
                    <a:pt x="2329053" y="918845"/>
                    <a:pt x="2313305" y="929386"/>
                  </a:cubicBezTo>
                  <a:close/>
                  <a:moveTo>
                    <a:pt x="2377186" y="818769"/>
                  </a:moveTo>
                  <a:cubicBezTo>
                    <a:pt x="2393315" y="808355"/>
                    <a:pt x="2409444" y="798195"/>
                    <a:pt x="2425700" y="787908"/>
                  </a:cubicBezTo>
                  <a:lnTo>
                    <a:pt x="2456053" y="836295"/>
                  </a:lnTo>
                  <a:cubicBezTo>
                    <a:pt x="2440051" y="846328"/>
                    <a:pt x="2424049" y="856488"/>
                    <a:pt x="2408047" y="866775"/>
                  </a:cubicBezTo>
                  <a:close/>
                  <a:moveTo>
                    <a:pt x="2474595" y="757682"/>
                  </a:moveTo>
                  <a:cubicBezTo>
                    <a:pt x="2490978" y="747649"/>
                    <a:pt x="2507361" y="737743"/>
                    <a:pt x="2523744" y="727964"/>
                  </a:cubicBezTo>
                  <a:lnTo>
                    <a:pt x="2553081" y="776986"/>
                  </a:lnTo>
                  <a:cubicBezTo>
                    <a:pt x="2536825" y="786638"/>
                    <a:pt x="2520569" y="796544"/>
                    <a:pt x="2504440" y="806323"/>
                  </a:cubicBezTo>
                  <a:close/>
                  <a:moveTo>
                    <a:pt x="2573274" y="698754"/>
                  </a:moveTo>
                  <a:cubicBezTo>
                    <a:pt x="2589784" y="689102"/>
                    <a:pt x="2606421" y="679577"/>
                    <a:pt x="2623058" y="670179"/>
                  </a:cubicBezTo>
                  <a:lnTo>
                    <a:pt x="2651252" y="719836"/>
                  </a:lnTo>
                  <a:cubicBezTo>
                    <a:pt x="2634742" y="729234"/>
                    <a:pt x="2618359" y="738632"/>
                    <a:pt x="2601976" y="748157"/>
                  </a:cubicBezTo>
                  <a:close/>
                  <a:moveTo>
                    <a:pt x="2673223" y="641985"/>
                  </a:moveTo>
                  <a:cubicBezTo>
                    <a:pt x="2689987" y="632714"/>
                    <a:pt x="2706751" y="623570"/>
                    <a:pt x="2723642" y="614426"/>
                  </a:cubicBezTo>
                  <a:lnTo>
                    <a:pt x="2750693" y="664718"/>
                  </a:lnTo>
                  <a:cubicBezTo>
                    <a:pt x="2734056" y="673735"/>
                    <a:pt x="2717419" y="682752"/>
                    <a:pt x="2700782" y="691896"/>
                  </a:cubicBezTo>
                  <a:close/>
                  <a:moveTo>
                    <a:pt x="2774442" y="587502"/>
                  </a:moveTo>
                  <a:cubicBezTo>
                    <a:pt x="2791460" y="578612"/>
                    <a:pt x="2808351" y="569849"/>
                    <a:pt x="2825496" y="561086"/>
                  </a:cubicBezTo>
                  <a:lnTo>
                    <a:pt x="2851404" y="612013"/>
                  </a:lnTo>
                  <a:cubicBezTo>
                    <a:pt x="2834513" y="620649"/>
                    <a:pt x="2817749" y="629285"/>
                    <a:pt x="2800985" y="638048"/>
                  </a:cubicBezTo>
                  <a:close/>
                  <a:moveTo>
                    <a:pt x="2876804" y="535305"/>
                  </a:moveTo>
                  <a:cubicBezTo>
                    <a:pt x="2893949" y="526796"/>
                    <a:pt x="2911221" y="518414"/>
                    <a:pt x="2928493" y="510032"/>
                  </a:cubicBezTo>
                  <a:lnTo>
                    <a:pt x="2953258" y="561467"/>
                  </a:lnTo>
                  <a:cubicBezTo>
                    <a:pt x="2936113" y="569722"/>
                    <a:pt x="2919095" y="577977"/>
                    <a:pt x="2902077" y="586486"/>
                  </a:cubicBezTo>
                  <a:close/>
                  <a:moveTo>
                    <a:pt x="2980309" y="485394"/>
                  </a:moveTo>
                  <a:cubicBezTo>
                    <a:pt x="2997581" y="477266"/>
                    <a:pt x="3014980" y="469265"/>
                    <a:pt x="3032506" y="461391"/>
                  </a:cubicBezTo>
                  <a:lnTo>
                    <a:pt x="3056128" y="513461"/>
                  </a:lnTo>
                  <a:cubicBezTo>
                    <a:pt x="3038856" y="521335"/>
                    <a:pt x="3021711" y="529209"/>
                    <a:pt x="3004566" y="537210"/>
                  </a:cubicBezTo>
                  <a:close/>
                  <a:moveTo>
                    <a:pt x="3084957" y="437769"/>
                  </a:moveTo>
                  <a:cubicBezTo>
                    <a:pt x="3102483" y="430022"/>
                    <a:pt x="3120136" y="422402"/>
                    <a:pt x="3137662" y="414782"/>
                  </a:cubicBezTo>
                  <a:lnTo>
                    <a:pt x="3160141" y="467360"/>
                  </a:lnTo>
                  <a:cubicBezTo>
                    <a:pt x="3142742" y="474853"/>
                    <a:pt x="3125343" y="482346"/>
                    <a:pt x="3107944" y="490093"/>
                  </a:cubicBezTo>
                  <a:close/>
                  <a:moveTo>
                    <a:pt x="3190621" y="392557"/>
                  </a:moveTo>
                  <a:cubicBezTo>
                    <a:pt x="3208274" y="385191"/>
                    <a:pt x="3226054" y="377952"/>
                    <a:pt x="3243707" y="370840"/>
                  </a:cubicBezTo>
                  <a:lnTo>
                    <a:pt x="3265043" y="423926"/>
                  </a:lnTo>
                  <a:cubicBezTo>
                    <a:pt x="3247517" y="431038"/>
                    <a:pt x="3229991" y="438150"/>
                    <a:pt x="3212465" y="445389"/>
                  </a:cubicBezTo>
                  <a:close/>
                  <a:moveTo>
                    <a:pt x="3297174" y="349758"/>
                  </a:moveTo>
                  <a:cubicBezTo>
                    <a:pt x="3315081" y="342773"/>
                    <a:pt x="3332988" y="335915"/>
                    <a:pt x="3350895" y="329184"/>
                  </a:cubicBezTo>
                  <a:lnTo>
                    <a:pt x="3370961" y="382651"/>
                  </a:lnTo>
                  <a:cubicBezTo>
                    <a:pt x="3353181" y="389382"/>
                    <a:pt x="3335528" y="396113"/>
                    <a:pt x="3317875" y="402971"/>
                  </a:cubicBezTo>
                  <a:close/>
                  <a:moveTo>
                    <a:pt x="3404870" y="309245"/>
                  </a:moveTo>
                  <a:cubicBezTo>
                    <a:pt x="3422778" y="302768"/>
                    <a:pt x="3440811" y="296291"/>
                    <a:pt x="3458845" y="289941"/>
                  </a:cubicBezTo>
                  <a:lnTo>
                    <a:pt x="3477768" y="343916"/>
                  </a:lnTo>
                  <a:cubicBezTo>
                    <a:pt x="3459861" y="350139"/>
                    <a:pt x="3442081" y="356489"/>
                    <a:pt x="3424301" y="362966"/>
                  </a:cubicBezTo>
                  <a:close/>
                  <a:moveTo>
                    <a:pt x="3513201" y="271272"/>
                  </a:moveTo>
                  <a:cubicBezTo>
                    <a:pt x="3531362" y="265176"/>
                    <a:pt x="3549523" y="259080"/>
                    <a:pt x="3567811" y="253111"/>
                  </a:cubicBezTo>
                  <a:lnTo>
                    <a:pt x="3585464" y="307467"/>
                  </a:lnTo>
                  <a:cubicBezTo>
                    <a:pt x="3567430" y="313309"/>
                    <a:pt x="3549397" y="319278"/>
                    <a:pt x="3531489" y="325374"/>
                  </a:cubicBezTo>
                  <a:close/>
                  <a:moveTo>
                    <a:pt x="3622675" y="235585"/>
                  </a:moveTo>
                  <a:cubicBezTo>
                    <a:pt x="3640963" y="229870"/>
                    <a:pt x="3659251" y="224282"/>
                    <a:pt x="3677539" y="218694"/>
                  </a:cubicBezTo>
                  <a:lnTo>
                    <a:pt x="3694049" y="273431"/>
                  </a:lnTo>
                  <a:cubicBezTo>
                    <a:pt x="3675888" y="278892"/>
                    <a:pt x="3657854" y="284480"/>
                    <a:pt x="3639820" y="290068"/>
                  </a:cubicBezTo>
                  <a:close/>
                  <a:moveTo>
                    <a:pt x="3732530" y="202438"/>
                  </a:moveTo>
                  <a:cubicBezTo>
                    <a:pt x="3750945" y="197104"/>
                    <a:pt x="3769360" y="191897"/>
                    <a:pt x="3787775" y="186817"/>
                  </a:cubicBezTo>
                  <a:lnTo>
                    <a:pt x="3803016" y="241935"/>
                  </a:lnTo>
                  <a:cubicBezTo>
                    <a:pt x="3784728" y="247015"/>
                    <a:pt x="3766567" y="252095"/>
                    <a:pt x="3748279" y="257429"/>
                  </a:cubicBezTo>
                  <a:close/>
                  <a:moveTo>
                    <a:pt x="3843401" y="171704"/>
                  </a:moveTo>
                  <a:cubicBezTo>
                    <a:pt x="3861943" y="166751"/>
                    <a:pt x="3880486" y="162052"/>
                    <a:pt x="3899028" y="157353"/>
                  </a:cubicBezTo>
                  <a:lnTo>
                    <a:pt x="3912998" y="212725"/>
                  </a:lnTo>
                  <a:cubicBezTo>
                    <a:pt x="3894582" y="217424"/>
                    <a:pt x="3876294" y="222123"/>
                    <a:pt x="3858007" y="226949"/>
                  </a:cubicBezTo>
                  <a:close/>
                  <a:moveTo>
                    <a:pt x="3954780" y="143510"/>
                  </a:moveTo>
                  <a:cubicBezTo>
                    <a:pt x="3973322" y="139065"/>
                    <a:pt x="3991991" y="134620"/>
                    <a:pt x="4010660" y="130429"/>
                  </a:cubicBezTo>
                  <a:lnTo>
                    <a:pt x="4023487" y="186182"/>
                  </a:lnTo>
                  <a:cubicBezTo>
                    <a:pt x="4005072" y="190373"/>
                    <a:pt x="3986530" y="194691"/>
                    <a:pt x="3968242" y="199136"/>
                  </a:cubicBezTo>
                  <a:close/>
                  <a:moveTo>
                    <a:pt x="4066794" y="117856"/>
                  </a:moveTo>
                  <a:cubicBezTo>
                    <a:pt x="4085591" y="113792"/>
                    <a:pt x="4104386" y="109855"/>
                    <a:pt x="4123182" y="105918"/>
                  </a:cubicBezTo>
                  <a:lnTo>
                    <a:pt x="4134739" y="161925"/>
                  </a:lnTo>
                  <a:cubicBezTo>
                    <a:pt x="4116070" y="165735"/>
                    <a:pt x="4097529" y="169672"/>
                    <a:pt x="4078986" y="173736"/>
                  </a:cubicBezTo>
                  <a:close/>
                  <a:moveTo>
                    <a:pt x="4179316" y="94742"/>
                  </a:moveTo>
                  <a:cubicBezTo>
                    <a:pt x="4198112" y="91059"/>
                    <a:pt x="4216908" y="87503"/>
                    <a:pt x="4235704" y="84074"/>
                  </a:cubicBezTo>
                  <a:lnTo>
                    <a:pt x="4245991" y="140335"/>
                  </a:lnTo>
                  <a:cubicBezTo>
                    <a:pt x="4227322" y="143764"/>
                    <a:pt x="4208780" y="147193"/>
                    <a:pt x="4190238" y="150876"/>
                  </a:cubicBezTo>
                  <a:close/>
                  <a:moveTo>
                    <a:pt x="4292346" y="74168"/>
                  </a:moveTo>
                  <a:cubicBezTo>
                    <a:pt x="4311269" y="70993"/>
                    <a:pt x="4330192" y="67818"/>
                    <a:pt x="4349115" y="64770"/>
                  </a:cubicBezTo>
                  <a:lnTo>
                    <a:pt x="4358132" y="121158"/>
                  </a:lnTo>
                  <a:cubicBezTo>
                    <a:pt x="4339336" y="124206"/>
                    <a:pt x="4320667" y="127254"/>
                    <a:pt x="4301998" y="130429"/>
                  </a:cubicBezTo>
                  <a:close/>
                  <a:moveTo>
                    <a:pt x="4406011" y="56007"/>
                  </a:moveTo>
                  <a:cubicBezTo>
                    <a:pt x="4424934" y="53213"/>
                    <a:pt x="4443857" y="50546"/>
                    <a:pt x="4462780" y="47879"/>
                  </a:cubicBezTo>
                  <a:lnTo>
                    <a:pt x="4470527" y="104521"/>
                  </a:lnTo>
                  <a:cubicBezTo>
                    <a:pt x="4451731" y="107061"/>
                    <a:pt x="4433062" y="109728"/>
                    <a:pt x="4414393" y="112522"/>
                  </a:cubicBezTo>
                  <a:close/>
                  <a:moveTo>
                    <a:pt x="4519676" y="40513"/>
                  </a:moveTo>
                  <a:cubicBezTo>
                    <a:pt x="4538726" y="38100"/>
                    <a:pt x="4557776" y="35814"/>
                    <a:pt x="4576826" y="33655"/>
                  </a:cubicBezTo>
                  <a:lnTo>
                    <a:pt x="4583304" y="90424"/>
                  </a:lnTo>
                  <a:cubicBezTo>
                    <a:pt x="4564381" y="92583"/>
                    <a:pt x="4545585" y="94869"/>
                    <a:pt x="4526788" y="97155"/>
                  </a:cubicBezTo>
                  <a:close/>
                  <a:moveTo>
                    <a:pt x="4634104" y="27432"/>
                  </a:moveTo>
                  <a:cubicBezTo>
                    <a:pt x="4653026" y="25527"/>
                    <a:pt x="4672076" y="23622"/>
                    <a:pt x="4691126" y="21844"/>
                  </a:cubicBezTo>
                  <a:lnTo>
                    <a:pt x="4696333" y="78740"/>
                  </a:lnTo>
                  <a:cubicBezTo>
                    <a:pt x="4677537" y="80518"/>
                    <a:pt x="4658742" y="82296"/>
                    <a:pt x="4639945" y="84201"/>
                  </a:cubicBezTo>
                  <a:close/>
                  <a:moveTo>
                    <a:pt x="4748276" y="16891"/>
                  </a:moveTo>
                  <a:cubicBezTo>
                    <a:pt x="4767326" y="15367"/>
                    <a:pt x="4786504" y="13970"/>
                    <a:pt x="4805554" y="12573"/>
                  </a:cubicBezTo>
                  <a:lnTo>
                    <a:pt x="4809491" y="69596"/>
                  </a:lnTo>
                  <a:cubicBezTo>
                    <a:pt x="4790568" y="70866"/>
                    <a:pt x="4771644" y="72390"/>
                    <a:pt x="4752849" y="73914"/>
                  </a:cubicBezTo>
                  <a:close/>
                  <a:moveTo>
                    <a:pt x="4863085" y="8890"/>
                  </a:moveTo>
                  <a:cubicBezTo>
                    <a:pt x="4882262" y="7747"/>
                    <a:pt x="4901312" y="6731"/>
                    <a:pt x="4920616" y="5842"/>
                  </a:cubicBezTo>
                  <a:lnTo>
                    <a:pt x="4923282" y="62865"/>
                  </a:lnTo>
                  <a:cubicBezTo>
                    <a:pt x="4904360" y="63754"/>
                    <a:pt x="4885310" y="64770"/>
                    <a:pt x="4866386" y="65913"/>
                  </a:cubicBezTo>
                  <a:close/>
                  <a:moveTo>
                    <a:pt x="4977766" y="3429"/>
                  </a:moveTo>
                  <a:cubicBezTo>
                    <a:pt x="4996816" y="2667"/>
                    <a:pt x="5015993" y="2159"/>
                    <a:pt x="5035169" y="1651"/>
                  </a:cubicBezTo>
                  <a:lnTo>
                    <a:pt x="5036693" y="58801"/>
                  </a:lnTo>
                  <a:cubicBezTo>
                    <a:pt x="5017770" y="59309"/>
                    <a:pt x="4998847" y="59817"/>
                    <a:pt x="4979924" y="60579"/>
                  </a:cubicBezTo>
                  <a:close/>
                  <a:moveTo>
                    <a:pt x="5092574" y="508"/>
                  </a:moveTo>
                  <a:cubicBezTo>
                    <a:pt x="5111751" y="254"/>
                    <a:pt x="5131055" y="0"/>
                    <a:pt x="5150232" y="0"/>
                  </a:cubicBezTo>
                  <a:lnTo>
                    <a:pt x="5150486" y="57150"/>
                  </a:lnTo>
                  <a:cubicBezTo>
                    <a:pt x="5131436" y="57277"/>
                    <a:pt x="5112386" y="57404"/>
                    <a:pt x="5093463" y="57658"/>
                  </a:cubicBezTo>
                  <a:close/>
                  <a:moveTo>
                    <a:pt x="5208017" y="127"/>
                  </a:moveTo>
                  <a:cubicBezTo>
                    <a:pt x="5227194" y="254"/>
                    <a:pt x="5246498" y="508"/>
                    <a:pt x="5265675" y="889"/>
                  </a:cubicBezTo>
                  <a:lnTo>
                    <a:pt x="5264659" y="58039"/>
                  </a:lnTo>
                  <a:cubicBezTo>
                    <a:pt x="5245736" y="57658"/>
                    <a:pt x="5226686" y="57404"/>
                    <a:pt x="5207636" y="57277"/>
                  </a:cubicBezTo>
                  <a:close/>
                  <a:moveTo>
                    <a:pt x="5323079" y="2159"/>
                  </a:moveTo>
                  <a:cubicBezTo>
                    <a:pt x="5342256" y="2667"/>
                    <a:pt x="5361306" y="3429"/>
                    <a:pt x="5380356" y="4191"/>
                  </a:cubicBezTo>
                  <a:lnTo>
                    <a:pt x="5378070" y="61341"/>
                  </a:lnTo>
                  <a:cubicBezTo>
                    <a:pt x="5359147" y="60579"/>
                    <a:pt x="5340351" y="59944"/>
                    <a:pt x="5321428" y="59436"/>
                  </a:cubicBezTo>
                  <a:close/>
                  <a:moveTo>
                    <a:pt x="5437506" y="6731"/>
                  </a:moveTo>
                  <a:cubicBezTo>
                    <a:pt x="5456683" y="7747"/>
                    <a:pt x="5475987" y="8763"/>
                    <a:pt x="5495164" y="10033"/>
                  </a:cubicBezTo>
                  <a:lnTo>
                    <a:pt x="5491608" y="67056"/>
                  </a:lnTo>
                  <a:cubicBezTo>
                    <a:pt x="5472685" y="65913"/>
                    <a:pt x="5453635" y="64770"/>
                    <a:pt x="5434585" y="63881"/>
                  </a:cubicBezTo>
                  <a:close/>
                  <a:moveTo>
                    <a:pt x="5552568" y="13843"/>
                  </a:moveTo>
                  <a:cubicBezTo>
                    <a:pt x="5571745" y="15240"/>
                    <a:pt x="5590795" y="16764"/>
                    <a:pt x="5609845" y="18288"/>
                  </a:cubicBezTo>
                  <a:lnTo>
                    <a:pt x="5605019" y="75184"/>
                  </a:lnTo>
                  <a:cubicBezTo>
                    <a:pt x="5586223" y="73660"/>
                    <a:pt x="5567300" y="72136"/>
                    <a:pt x="5548377" y="70739"/>
                  </a:cubicBezTo>
                  <a:close/>
                  <a:moveTo>
                    <a:pt x="5666868" y="23495"/>
                  </a:moveTo>
                  <a:cubicBezTo>
                    <a:pt x="5685918" y="25273"/>
                    <a:pt x="5704968" y="27178"/>
                    <a:pt x="5724018" y="29210"/>
                  </a:cubicBezTo>
                  <a:lnTo>
                    <a:pt x="5717922" y="85979"/>
                  </a:lnTo>
                  <a:cubicBezTo>
                    <a:pt x="5699125" y="83947"/>
                    <a:pt x="5680330" y="82042"/>
                    <a:pt x="5661406" y="80264"/>
                  </a:cubicBezTo>
                  <a:close/>
                  <a:moveTo>
                    <a:pt x="5781295" y="35687"/>
                  </a:moveTo>
                  <a:cubicBezTo>
                    <a:pt x="5800345" y="37973"/>
                    <a:pt x="5819395" y="40259"/>
                    <a:pt x="5838318" y="42672"/>
                  </a:cubicBezTo>
                  <a:lnTo>
                    <a:pt x="5830952" y="99314"/>
                  </a:lnTo>
                  <a:cubicBezTo>
                    <a:pt x="5812156" y="96901"/>
                    <a:pt x="5793360" y="94615"/>
                    <a:pt x="5774564" y="92329"/>
                  </a:cubicBezTo>
                  <a:close/>
                  <a:moveTo>
                    <a:pt x="5895214" y="50419"/>
                  </a:moveTo>
                  <a:cubicBezTo>
                    <a:pt x="5914137" y="53086"/>
                    <a:pt x="5933060" y="55880"/>
                    <a:pt x="5951856" y="58674"/>
                  </a:cubicBezTo>
                  <a:lnTo>
                    <a:pt x="5943600" y="115443"/>
                  </a:lnTo>
                  <a:cubicBezTo>
                    <a:pt x="5924931" y="112649"/>
                    <a:pt x="5906262" y="109855"/>
                    <a:pt x="5887593" y="107315"/>
                  </a:cubicBezTo>
                  <a:close/>
                  <a:moveTo>
                    <a:pt x="6008752" y="67691"/>
                  </a:moveTo>
                  <a:cubicBezTo>
                    <a:pt x="6027675" y="70739"/>
                    <a:pt x="6046598" y="73914"/>
                    <a:pt x="6065521" y="77216"/>
                  </a:cubicBezTo>
                  <a:lnTo>
                    <a:pt x="6055742" y="133477"/>
                  </a:lnTo>
                  <a:cubicBezTo>
                    <a:pt x="6037073" y="130175"/>
                    <a:pt x="6018404" y="127000"/>
                    <a:pt x="5999608" y="123952"/>
                  </a:cubicBezTo>
                  <a:close/>
                  <a:moveTo>
                    <a:pt x="6122036" y="87503"/>
                  </a:moveTo>
                  <a:cubicBezTo>
                    <a:pt x="6140832" y="91059"/>
                    <a:pt x="6159628" y="94615"/>
                    <a:pt x="6178297" y="98298"/>
                  </a:cubicBezTo>
                  <a:lnTo>
                    <a:pt x="6167248" y="154305"/>
                  </a:lnTo>
                  <a:cubicBezTo>
                    <a:pt x="6148706" y="150622"/>
                    <a:pt x="6130164" y="147066"/>
                    <a:pt x="6111495" y="143637"/>
                  </a:cubicBezTo>
                  <a:close/>
                  <a:moveTo>
                    <a:pt x="6234685" y="109728"/>
                  </a:moveTo>
                  <a:cubicBezTo>
                    <a:pt x="6253481" y="113665"/>
                    <a:pt x="6272277" y="117729"/>
                    <a:pt x="6290946" y="121793"/>
                  </a:cubicBezTo>
                  <a:lnTo>
                    <a:pt x="6278627" y="177546"/>
                  </a:lnTo>
                  <a:cubicBezTo>
                    <a:pt x="6260085" y="173482"/>
                    <a:pt x="6241543" y="169418"/>
                    <a:pt x="6223001" y="165608"/>
                  </a:cubicBezTo>
                  <a:close/>
                  <a:moveTo>
                    <a:pt x="6347080" y="134620"/>
                  </a:moveTo>
                  <a:cubicBezTo>
                    <a:pt x="6365749" y="138938"/>
                    <a:pt x="6384291" y="143383"/>
                    <a:pt x="6402960" y="147955"/>
                  </a:cubicBezTo>
                  <a:lnTo>
                    <a:pt x="6389371" y="203454"/>
                  </a:lnTo>
                  <a:cubicBezTo>
                    <a:pt x="6370956" y="199009"/>
                    <a:pt x="6352541" y="194564"/>
                    <a:pt x="6334126" y="190246"/>
                  </a:cubicBezTo>
                  <a:close/>
                  <a:moveTo>
                    <a:pt x="6458586" y="161925"/>
                  </a:moveTo>
                  <a:cubicBezTo>
                    <a:pt x="6477255" y="166751"/>
                    <a:pt x="6495797" y="171577"/>
                    <a:pt x="6514339" y="176530"/>
                  </a:cubicBezTo>
                  <a:lnTo>
                    <a:pt x="6499480" y="231775"/>
                  </a:lnTo>
                  <a:cubicBezTo>
                    <a:pt x="6481192" y="226822"/>
                    <a:pt x="6462776" y="221996"/>
                    <a:pt x="6444362" y="217297"/>
                  </a:cubicBezTo>
                  <a:close/>
                  <a:moveTo>
                    <a:pt x="6569711" y="191770"/>
                  </a:moveTo>
                  <a:cubicBezTo>
                    <a:pt x="6588126" y="196977"/>
                    <a:pt x="6606541" y="202184"/>
                    <a:pt x="6624955" y="207645"/>
                  </a:cubicBezTo>
                  <a:lnTo>
                    <a:pt x="6608953" y="262509"/>
                  </a:lnTo>
                  <a:cubicBezTo>
                    <a:pt x="6590792" y="257175"/>
                    <a:pt x="6572631" y="251968"/>
                    <a:pt x="6554343" y="246888"/>
                  </a:cubicBezTo>
                  <a:close/>
                  <a:moveTo>
                    <a:pt x="6679947" y="224028"/>
                  </a:moveTo>
                  <a:cubicBezTo>
                    <a:pt x="6698235" y="229616"/>
                    <a:pt x="6716523" y="235331"/>
                    <a:pt x="6734811" y="241046"/>
                  </a:cubicBezTo>
                  <a:lnTo>
                    <a:pt x="6717539" y="295529"/>
                  </a:lnTo>
                  <a:cubicBezTo>
                    <a:pt x="6699505" y="289814"/>
                    <a:pt x="6681470" y="284226"/>
                    <a:pt x="6663310" y="278638"/>
                  </a:cubicBezTo>
                  <a:close/>
                  <a:moveTo>
                    <a:pt x="6789548" y="258826"/>
                  </a:moveTo>
                  <a:cubicBezTo>
                    <a:pt x="6807708" y="264795"/>
                    <a:pt x="6825869" y="270891"/>
                    <a:pt x="6844030" y="277114"/>
                  </a:cubicBezTo>
                  <a:lnTo>
                    <a:pt x="6825488" y="331216"/>
                  </a:lnTo>
                  <a:cubicBezTo>
                    <a:pt x="6807581" y="325120"/>
                    <a:pt x="6789547" y="319024"/>
                    <a:pt x="6771640" y="313182"/>
                  </a:cubicBezTo>
                  <a:close/>
                  <a:moveTo>
                    <a:pt x="6898260" y="296037"/>
                  </a:moveTo>
                  <a:cubicBezTo>
                    <a:pt x="6916293" y="302387"/>
                    <a:pt x="6934328" y="308864"/>
                    <a:pt x="6952235" y="315468"/>
                  </a:cubicBezTo>
                  <a:lnTo>
                    <a:pt x="6932550" y="369062"/>
                  </a:lnTo>
                  <a:cubicBezTo>
                    <a:pt x="6914769" y="362585"/>
                    <a:pt x="6896990" y="356108"/>
                    <a:pt x="6879210" y="349758"/>
                  </a:cubicBezTo>
                  <a:close/>
                  <a:moveTo>
                    <a:pt x="7006210" y="335661"/>
                  </a:moveTo>
                  <a:cubicBezTo>
                    <a:pt x="7024116" y="342519"/>
                    <a:pt x="7042024" y="349377"/>
                    <a:pt x="7059803" y="356362"/>
                  </a:cubicBezTo>
                  <a:lnTo>
                    <a:pt x="7038848" y="409575"/>
                  </a:lnTo>
                  <a:cubicBezTo>
                    <a:pt x="7021195" y="402590"/>
                    <a:pt x="7003542" y="395859"/>
                    <a:pt x="6985762" y="389128"/>
                  </a:cubicBezTo>
                  <a:close/>
                  <a:moveTo>
                    <a:pt x="7113143" y="377698"/>
                  </a:moveTo>
                  <a:cubicBezTo>
                    <a:pt x="7130924" y="384937"/>
                    <a:pt x="7148576" y="392176"/>
                    <a:pt x="7166229" y="399542"/>
                  </a:cubicBezTo>
                  <a:lnTo>
                    <a:pt x="7144131" y="452247"/>
                  </a:lnTo>
                  <a:cubicBezTo>
                    <a:pt x="7126732" y="444881"/>
                    <a:pt x="7109206" y="437769"/>
                    <a:pt x="7091680" y="430657"/>
                  </a:cubicBezTo>
                  <a:close/>
                  <a:moveTo>
                    <a:pt x="7219062" y="422021"/>
                  </a:moveTo>
                  <a:cubicBezTo>
                    <a:pt x="7236715" y="429641"/>
                    <a:pt x="7254241" y="437388"/>
                    <a:pt x="7271767" y="445135"/>
                  </a:cubicBezTo>
                  <a:lnTo>
                    <a:pt x="7248526" y="497332"/>
                  </a:lnTo>
                  <a:cubicBezTo>
                    <a:pt x="7231254" y="489585"/>
                    <a:pt x="7213855" y="481965"/>
                    <a:pt x="7196456" y="474472"/>
                  </a:cubicBezTo>
                  <a:close/>
                  <a:moveTo>
                    <a:pt x="7324091" y="468757"/>
                  </a:moveTo>
                  <a:cubicBezTo>
                    <a:pt x="7341490" y="476758"/>
                    <a:pt x="7358889" y="484759"/>
                    <a:pt x="7376161" y="493014"/>
                  </a:cubicBezTo>
                  <a:lnTo>
                    <a:pt x="7351777" y="544703"/>
                  </a:lnTo>
                  <a:cubicBezTo>
                    <a:pt x="7334632" y="536575"/>
                    <a:pt x="7317487" y="528574"/>
                    <a:pt x="7300342" y="520700"/>
                  </a:cubicBezTo>
                  <a:close/>
                  <a:moveTo>
                    <a:pt x="7427977" y="517779"/>
                  </a:moveTo>
                  <a:cubicBezTo>
                    <a:pt x="7445249" y="526161"/>
                    <a:pt x="7462394" y="534670"/>
                    <a:pt x="7479539" y="543179"/>
                  </a:cubicBezTo>
                  <a:lnTo>
                    <a:pt x="7454012" y="594233"/>
                  </a:lnTo>
                  <a:cubicBezTo>
                    <a:pt x="7437120" y="585724"/>
                    <a:pt x="7420103" y="577342"/>
                    <a:pt x="7402957" y="569087"/>
                  </a:cubicBezTo>
                  <a:close/>
                  <a:moveTo>
                    <a:pt x="7530847" y="569214"/>
                  </a:moveTo>
                  <a:cubicBezTo>
                    <a:pt x="7547865" y="577977"/>
                    <a:pt x="7564882" y="586867"/>
                    <a:pt x="7581774" y="595757"/>
                  </a:cubicBezTo>
                  <a:lnTo>
                    <a:pt x="7555104" y="646303"/>
                  </a:lnTo>
                  <a:cubicBezTo>
                    <a:pt x="7538340" y="637413"/>
                    <a:pt x="7521576" y="628650"/>
                    <a:pt x="7504685" y="620014"/>
                  </a:cubicBezTo>
                  <a:close/>
                  <a:moveTo>
                    <a:pt x="7632447" y="622808"/>
                  </a:moveTo>
                  <a:cubicBezTo>
                    <a:pt x="7649338" y="631952"/>
                    <a:pt x="7666102" y="641223"/>
                    <a:pt x="7682865" y="650494"/>
                  </a:cubicBezTo>
                  <a:lnTo>
                    <a:pt x="7655052" y="700405"/>
                  </a:lnTo>
                  <a:cubicBezTo>
                    <a:pt x="7638542" y="691134"/>
                    <a:pt x="7621905" y="681990"/>
                    <a:pt x="7605268" y="672973"/>
                  </a:cubicBezTo>
                  <a:close/>
                  <a:moveTo>
                    <a:pt x="7732903" y="678815"/>
                  </a:moveTo>
                  <a:cubicBezTo>
                    <a:pt x="7749540" y="688340"/>
                    <a:pt x="7766050" y="697865"/>
                    <a:pt x="7782560" y="707644"/>
                  </a:cubicBezTo>
                  <a:lnTo>
                    <a:pt x="7753603" y="756920"/>
                  </a:lnTo>
                  <a:cubicBezTo>
                    <a:pt x="7737221" y="747395"/>
                    <a:pt x="7720837" y="737870"/>
                    <a:pt x="7704455" y="728472"/>
                  </a:cubicBezTo>
                  <a:close/>
                  <a:moveTo>
                    <a:pt x="7831963" y="736981"/>
                  </a:moveTo>
                  <a:cubicBezTo>
                    <a:pt x="7848346" y="746887"/>
                    <a:pt x="7864729" y="756793"/>
                    <a:pt x="7880985" y="766826"/>
                  </a:cubicBezTo>
                  <a:lnTo>
                    <a:pt x="7851013" y="815467"/>
                  </a:lnTo>
                  <a:cubicBezTo>
                    <a:pt x="7834884" y="805561"/>
                    <a:pt x="7818755" y="795655"/>
                    <a:pt x="7802499" y="785876"/>
                  </a:cubicBezTo>
                  <a:close/>
                  <a:moveTo>
                    <a:pt x="7929753" y="797306"/>
                  </a:moveTo>
                  <a:cubicBezTo>
                    <a:pt x="7946010" y="807593"/>
                    <a:pt x="7962138" y="817880"/>
                    <a:pt x="7978140" y="828294"/>
                  </a:cubicBezTo>
                  <a:lnTo>
                    <a:pt x="7947025" y="876300"/>
                  </a:lnTo>
                  <a:cubicBezTo>
                    <a:pt x="7931150" y="866013"/>
                    <a:pt x="7915148" y="855726"/>
                    <a:pt x="7899146" y="845693"/>
                  </a:cubicBezTo>
                  <a:close/>
                  <a:moveTo>
                    <a:pt x="8026400" y="859917"/>
                  </a:moveTo>
                  <a:cubicBezTo>
                    <a:pt x="8042402" y="870458"/>
                    <a:pt x="8058277" y="881126"/>
                    <a:pt x="8074025" y="891921"/>
                  </a:cubicBezTo>
                  <a:lnTo>
                    <a:pt x="8041894" y="939165"/>
                  </a:lnTo>
                  <a:cubicBezTo>
                    <a:pt x="8026273" y="928497"/>
                    <a:pt x="8010525" y="917956"/>
                    <a:pt x="7994776" y="907542"/>
                  </a:cubicBezTo>
                  <a:close/>
                  <a:moveTo>
                    <a:pt x="8121396" y="924560"/>
                  </a:moveTo>
                  <a:cubicBezTo>
                    <a:pt x="8137144" y="935482"/>
                    <a:pt x="8152764" y="946531"/>
                    <a:pt x="8168386" y="957707"/>
                  </a:cubicBezTo>
                  <a:lnTo>
                    <a:pt x="8135239" y="1004189"/>
                  </a:lnTo>
                  <a:cubicBezTo>
                    <a:pt x="8119872" y="993140"/>
                    <a:pt x="8104378" y="982218"/>
                    <a:pt x="8088757" y="971423"/>
                  </a:cubicBezTo>
                  <a:close/>
                  <a:moveTo>
                    <a:pt x="8214995" y="991235"/>
                  </a:moveTo>
                  <a:cubicBezTo>
                    <a:pt x="8230488" y="1002538"/>
                    <a:pt x="8245856" y="1013841"/>
                    <a:pt x="8261223" y="1025398"/>
                  </a:cubicBezTo>
                  <a:lnTo>
                    <a:pt x="8227060" y="1071245"/>
                  </a:lnTo>
                  <a:cubicBezTo>
                    <a:pt x="8211947" y="1059942"/>
                    <a:pt x="8196707" y="1048639"/>
                    <a:pt x="8181340" y="1037463"/>
                  </a:cubicBezTo>
                  <a:close/>
                  <a:moveTo>
                    <a:pt x="8307070" y="1059942"/>
                  </a:moveTo>
                  <a:cubicBezTo>
                    <a:pt x="8322310" y="1071626"/>
                    <a:pt x="8337423" y="1083310"/>
                    <a:pt x="8352536" y="1095121"/>
                  </a:cubicBezTo>
                  <a:lnTo>
                    <a:pt x="8317357" y="1140079"/>
                  </a:lnTo>
                  <a:cubicBezTo>
                    <a:pt x="8302371" y="1128395"/>
                    <a:pt x="8287385" y="1116838"/>
                    <a:pt x="8272399" y="1105281"/>
                  </a:cubicBezTo>
                  <a:close/>
                  <a:moveTo>
                    <a:pt x="8397621" y="1130681"/>
                  </a:moveTo>
                  <a:cubicBezTo>
                    <a:pt x="8412607" y="1142619"/>
                    <a:pt x="8427465" y="1154684"/>
                    <a:pt x="8442325" y="1166876"/>
                  </a:cubicBezTo>
                  <a:lnTo>
                    <a:pt x="8406130" y="1211072"/>
                  </a:lnTo>
                  <a:cubicBezTo>
                    <a:pt x="8391525" y="1199134"/>
                    <a:pt x="8376793" y="1187196"/>
                    <a:pt x="8361935" y="1175385"/>
                  </a:cubicBezTo>
                  <a:close/>
                  <a:moveTo>
                    <a:pt x="8486521" y="1203452"/>
                  </a:moveTo>
                  <a:cubicBezTo>
                    <a:pt x="8501252" y="1215771"/>
                    <a:pt x="8515858" y="1228090"/>
                    <a:pt x="8530336" y="1240536"/>
                  </a:cubicBezTo>
                  <a:lnTo>
                    <a:pt x="8493125" y="1283970"/>
                  </a:lnTo>
                  <a:cubicBezTo>
                    <a:pt x="8478774" y="1271651"/>
                    <a:pt x="8464296" y="1259459"/>
                    <a:pt x="8449691" y="1247267"/>
                  </a:cubicBezTo>
                  <a:close/>
                  <a:moveTo>
                    <a:pt x="8573897" y="1278128"/>
                  </a:moveTo>
                  <a:cubicBezTo>
                    <a:pt x="8588248" y="1290701"/>
                    <a:pt x="8602599" y="1303401"/>
                    <a:pt x="8616950" y="1316228"/>
                  </a:cubicBezTo>
                  <a:lnTo>
                    <a:pt x="8578850" y="1358773"/>
                  </a:lnTo>
                  <a:cubicBezTo>
                    <a:pt x="8564753" y="1346200"/>
                    <a:pt x="8550529" y="1333627"/>
                    <a:pt x="8536305" y="1321054"/>
                  </a:cubicBezTo>
                  <a:close/>
                  <a:moveTo>
                    <a:pt x="8659495" y="1354709"/>
                  </a:moveTo>
                  <a:cubicBezTo>
                    <a:pt x="8673592" y="1367663"/>
                    <a:pt x="8687688" y="1380617"/>
                    <a:pt x="8701659" y="1393698"/>
                  </a:cubicBezTo>
                  <a:lnTo>
                    <a:pt x="8662670" y="1435481"/>
                  </a:lnTo>
                  <a:cubicBezTo>
                    <a:pt x="8648826" y="1422527"/>
                    <a:pt x="8634984" y="1409700"/>
                    <a:pt x="8620887" y="1396873"/>
                  </a:cubicBezTo>
                  <a:close/>
                  <a:moveTo>
                    <a:pt x="8743442" y="1433195"/>
                  </a:moveTo>
                  <a:cubicBezTo>
                    <a:pt x="8757285" y="1446403"/>
                    <a:pt x="8771000" y="1459738"/>
                    <a:pt x="8784717" y="1473200"/>
                  </a:cubicBezTo>
                  <a:lnTo>
                    <a:pt x="8744711" y="1514094"/>
                  </a:lnTo>
                  <a:cubicBezTo>
                    <a:pt x="8731122" y="1500886"/>
                    <a:pt x="8717533" y="1487678"/>
                    <a:pt x="8703818" y="1474597"/>
                  </a:cubicBezTo>
                  <a:close/>
                  <a:moveTo>
                    <a:pt x="8825610" y="1513586"/>
                  </a:moveTo>
                  <a:cubicBezTo>
                    <a:pt x="8839199" y="1527175"/>
                    <a:pt x="8852661" y="1540764"/>
                    <a:pt x="8865996" y="1554480"/>
                  </a:cubicBezTo>
                  <a:lnTo>
                    <a:pt x="8825102" y="1594485"/>
                  </a:lnTo>
                  <a:cubicBezTo>
                    <a:pt x="8811895" y="1580896"/>
                    <a:pt x="8798559" y="1567434"/>
                    <a:pt x="8785097" y="1554099"/>
                  </a:cubicBezTo>
                  <a:close/>
                  <a:moveTo>
                    <a:pt x="8906001" y="1595755"/>
                  </a:moveTo>
                  <a:cubicBezTo>
                    <a:pt x="8919209" y="1609598"/>
                    <a:pt x="8932418" y="1623441"/>
                    <a:pt x="8945498" y="1637538"/>
                  </a:cubicBezTo>
                  <a:lnTo>
                    <a:pt x="8903715" y="1676654"/>
                  </a:lnTo>
                  <a:cubicBezTo>
                    <a:pt x="8890761" y="1662811"/>
                    <a:pt x="8877681" y="1649095"/>
                    <a:pt x="8864599" y="1635379"/>
                  </a:cubicBezTo>
                  <a:close/>
                  <a:moveTo>
                    <a:pt x="8984614" y="1679702"/>
                  </a:moveTo>
                  <a:cubicBezTo>
                    <a:pt x="8997569" y="1693799"/>
                    <a:pt x="9010396" y="1708023"/>
                    <a:pt x="9023222" y="1722247"/>
                  </a:cubicBezTo>
                  <a:lnTo>
                    <a:pt x="8980677" y="1760347"/>
                  </a:lnTo>
                  <a:cubicBezTo>
                    <a:pt x="8967977" y="1746250"/>
                    <a:pt x="8955277" y="1732153"/>
                    <a:pt x="8942577" y="1718183"/>
                  </a:cubicBezTo>
                  <a:close/>
                  <a:moveTo>
                    <a:pt x="9061322" y="1765300"/>
                  </a:moveTo>
                  <a:cubicBezTo>
                    <a:pt x="9073895" y="1779651"/>
                    <a:pt x="9086468" y="1794129"/>
                    <a:pt x="9098914" y="1808734"/>
                  </a:cubicBezTo>
                  <a:lnTo>
                    <a:pt x="9055481" y="1845945"/>
                  </a:lnTo>
                  <a:cubicBezTo>
                    <a:pt x="9043162" y="1831594"/>
                    <a:pt x="9030715" y="1817243"/>
                    <a:pt x="9018270" y="1803019"/>
                  </a:cubicBezTo>
                  <a:close/>
                  <a:moveTo>
                    <a:pt x="9136125" y="1852549"/>
                  </a:moveTo>
                  <a:cubicBezTo>
                    <a:pt x="9148444" y="1867281"/>
                    <a:pt x="9160636" y="1882013"/>
                    <a:pt x="9172828" y="1896872"/>
                  </a:cubicBezTo>
                  <a:lnTo>
                    <a:pt x="9128633" y="1933067"/>
                  </a:lnTo>
                  <a:cubicBezTo>
                    <a:pt x="9116568" y="1918462"/>
                    <a:pt x="9104502" y="1903857"/>
                    <a:pt x="9092438" y="1889252"/>
                  </a:cubicBezTo>
                  <a:close/>
                  <a:moveTo>
                    <a:pt x="9208896" y="1941449"/>
                  </a:moveTo>
                  <a:cubicBezTo>
                    <a:pt x="9220834" y="1956435"/>
                    <a:pt x="9232772" y="1971421"/>
                    <a:pt x="9244583" y="1986534"/>
                  </a:cubicBezTo>
                  <a:lnTo>
                    <a:pt x="9199625" y="2021713"/>
                  </a:lnTo>
                  <a:cubicBezTo>
                    <a:pt x="9187942" y="2006854"/>
                    <a:pt x="9176131" y="1991995"/>
                    <a:pt x="9164319" y="1977136"/>
                  </a:cubicBezTo>
                  <a:close/>
                  <a:moveTo>
                    <a:pt x="9279762" y="2032000"/>
                  </a:moveTo>
                  <a:cubicBezTo>
                    <a:pt x="9291446" y="2047240"/>
                    <a:pt x="9303003" y="2062480"/>
                    <a:pt x="9314433" y="2077847"/>
                  </a:cubicBezTo>
                  <a:lnTo>
                    <a:pt x="9268713" y="2112010"/>
                  </a:lnTo>
                  <a:cubicBezTo>
                    <a:pt x="9257410" y="2096770"/>
                    <a:pt x="9245981" y="2081657"/>
                    <a:pt x="9234423" y="2066671"/>
                  </a:cubicBezTo>
                  <a:close/>
                  <a:moveTo>
                    <a:pt x="9348596" y="2124075"/>
                  </a:moveTo>
                  <a:cubicBezTo>
                    <a:pt x="9359899" y="2139569"/>
                    <a:pt x="9371075" y="2155063"/>
                    <a:pt x="9382251" y="2170684"/>
                  </a:cubicBezTo>
                  <a:lnTo>
                    <a:pt x="9335770" y="2203831"/>
                  </a:lnTo>
                  <a:cubicBezTo>
                    <a:pt x="9324721" y="2188464"/>
                    <a:pt x="9313672" y="2173097"/>
                    <a:pt x="9302496" y="2157730"/>
                  </a:cubicBezTo>
                  <a:close/>
                  <a:moveTo>
                    <a:pt x="9415398" y="2217674"/>
                  </a:moveTo>
                  <a:cubicBezTo>
                    <a:pt x="9426320" y="2233422"/>
                    <a:pt x="9437242" y="2249170"/>
                    <a:pt x="9448037" y="2265045"/>
                  </a:cubicBezTo>
                  <a:lnTo>
                    <a:pt x="9400794" y="2297176"/>
                  </a:lnTo>
                  <a:cubicBezTo>
                    <a:pt x="9390125" y="2281555"/>
                    <a:pt x="9379331" y="2265934"/>
                    <a:pt x="9368536" y="2250313"/>
                  </a:cubicBezTo>
                  <a:close/>
                  <a:moveTo>
                    <a:pt x="9480042" y="2312670"/>
                  </a:moveTo>
                  <a:cubicBezTo>
                    <a:pt x="9490583" y="2328672"/>
                    <a:pt x="9501123" y="2344674"/>
                    <a:pt x="9511537" y="2360676"/>
                  </a:cubicBezTo>
                  <a:lnTo>
                    <a:pt x="9463531" y="2391791"/>
                  </a:lnTo>
                  <a:cubicBezTo>
                    <a:pt x="9453244" y="2375916"/>
                    <a:pt x="9442830" y="2360041"/>
                    <a:pt x="9432416" y="2344293"/>
                  </a:cubicBezTo>
                  <a:close/>
                  <a:moveTo>
                    <a:pt x="9542525" y="2409063"/>
                  </a:moveTo>
                  <a:cubicBezTo>
                    <a:pt x="9552812" y="2425192"/>
                    <a:pt x="9562972" y="2441448"/>
                    <a:pt x="9573006" y="2457831"/>
                  </a:cubicBezTo>
                  <a:lnTo>
                    <a:pt x="9524364" y="2487803"/>
                  </a:lnTo>
                  <a:cubicBezTo>
                    <a:pt x="9514458" y="2471674"/>
                    <a:pt x="9504298" y="2455545"/>
                    <a:pt x="9494265" y="2439543"/>
                  </a:cubicBezTo>
                  <a:close/>
                  <a:moveTo>
                    <a:pt x="9602977" y="2506853"/>
                  </a:moveTo>
                  <a:cubicBezTo>
                    <a:pt x="9612884" y="2523236"/>
                    <a:pt x="9622662" y="2539746"/>
                    <a:pt x="9632314" y="2556256"/>
                  </a:cubicBezTo>
                  <a:lnTo>
                    <a:pt x="9583038" y="2585212"/>
                  </a:lnTo>
                  <a:cubicBezTo>
                    <a:pt x="9573513" y="2568829"/>
                    <a:pt x="9563734" y="2552573"/>
                    <a:pt x="9553956" y="2536444"/>
                  </a:cubicBezTo>
                  <a:close/>
                  <a:moveTo>
                    <a:pt x="9661144" y="2605913"/>
                  </a:moveTo>
                  <a:cubicBezTo>
                    <a:pt x="9670669" y="2622550"/>
                    <a:pt x="9680067" y="2639187"/>
                    <a:pt x="9689464" y="2655951"/>
                  </a:cubicBezTo>
                  <a:lnTo>
                    <a:pt x="9639553" y="2683764"/>
                  </a:lnTo>
                  <a:cubicBezTo>
                    <a:pt x="9630283" y="2667254"/>
                    <a:pt x="9621011" y="2650744"/>
                    <a:pt x="9611613" y="2634234"/>
                  </a:cubicBezTo>
                  <a:close/>
                  <a:moveTo>
                    <a:pt x="9717150" y="2706370"/>
                  </a:moveTo>
                  <a:cubicBezTo>
                    <a:pt x="9726294" y="2723134"/>
                    <a:pt x="9735311" y="2740025"/>
                    <a:pt x="9744201" y="2756916"/>
                  </a:cubicBezTo>
                  <a:lnTo>
                    <a:pt x="9693656" y="2783586"/>
                  </a:lnTo>
                  <a:cubicBezTo>
                    <a:pt x="9684765" y="2766822"/>
                    <a:pt x="9675875" y="2750185"/>
                    <a:pt x="9666859" y="2733548"/>
                  </a:cubicBezTo>
                  <a:close/>
                  <a:moveTo>
                    <a:pt x="9770871" y="2807843"/>
                  </a:moveTo>
                  <a:cubicBezTo>
                    <a:pt x="9779634" y="2824861"/>
                    <a:pt x="9788270" y="2842006"/>
                    <a:pt x="9796906" y="2859151"/>
                  </a:cubicBezTo>
                  <a:lnTo>
                    <a:pt x="9745852" y="2884678"/>
                  </a:lnTo>
                  <a:cubicBezTo>
                    <a:pt x="9737343" y="2867787"/>
                    <a:pt x="9728833" y="2850769"/>
                    <a:pt x="9720070" y="2834005"/>
                  </a:cubicBezTo>
                  <a:close/>
                  <a:moveTo>
                    <a:pt x="9822306" y="2910713"/>
                  </a:moveTo>
                  <a:cubicBezTo>
                    <a:pt x="9830688" y="2927985"/>
                    <a:pt x="9838943" y="2945130"/>
                    <a:pt x="9847198" y="2962529"/>
                  </a:cubicBezTo>
                  <a:lnTo>
                    <a:pt x="9795509" y="2986913"/>
                  </a:lnTo>
                  <a:cubicBezTo>
                    <a:pt x="9787381" y="2969768"/>
                    <a:pt x="9779253" y="2952750"/>
                    <a:pt x="9770998" y="2935732"/>
                  </a:cubicBezTo>
                  <a:close/>
                  <a:moveTo>
                    <a:pt x="9871455" y="3014599"/>
                  </a:moveTo>
                  <a:cubicBezTo>
                    <a:pt x="9879456" y="3031998"/>
                    <a:pt x="9887330" y="3049397"/>
                    <a:pt x="9895204" y="3066923"/>
                  </a:cubicBezTo>
                  <a:lnTo>
                    <a:pt x="9843007" y="3090164"/>
                  </a:lnTo>
                  <a:cubicBezTo>
                    <a:pt x="9835260" y="3072892"/>
                    <a:pt x="9827513" y="3055620"/>
                    <a:pt x="9819512" y="3038348"/>
                  </a:cubicBezTo>
                  <a:close/>
                  <a:moveTo>
                    <a:pt x="9918318" y="3119628"/>
                  </a:moveTo>
                  <a:cubicBezTo>
                    <a:pt x="9925938" y="3137154"/>
                    <a:pt x="9933431" y="3154807"/>
                    <a:pt x="9940797" y="3172587"/>
                  </a:cubicBezTo>
                  <a:lnTo>
                    <a:pt x="9888092" y="3194685"/>
                  </a:lnTo>
                  <a:cubicBezTo>
                    <a:pt x="9880726" y="3177159"/>
                    <a:pt x="9873360" y="3159760"/>
                    <a:pt x="9865867" y="3142361"/>
                  </a:cubicBezTo>
                  <a:close/>
                  <a:moveTo>
                    <a:pt x="9962768" y="3225546"/>
                  </a:moveTo>
                  <a:cubicBezTo>
                    <a:pt x="9970007" y="3243326"/>
                    <a:pt x="9977119" y="3261106"/>
                    <a:pt x="9984104" y="3278886"/>
                  </a:cubicBezTo>
                  <a:lnTo>
                    <a:pt x="9930891" y="3299841"/>
                  </a:lnTo>
                  <a:cubicBezTo>
                    <a:pt x="9923906" y="3282188"/>
                    <a:pt x="9916921" y="3264662"/>
                    <a:pt x="9909809" y="3247136"/>
                  </a:cubicBezTo>
                  <a:close/>
                  <a:moveTo>
                    <a:pt x="10004805" y="3332480"/>
                  </a:moveTo>
                  <a:cubicBezTo>
                    <a:pt x="10011663" y="3350387"/>
                    <a:pt x="10018394" y="3368421"/>
                    <a:pt x="10024998" y="3386455"/>
                  </a:cubicBezTo>
                  <a:lnTo>
                    <a:pt x="9971405" y="3406140"/>
                  </a:lnTo>
                  <a:cubicBezTo>
                    <a:pt x="9964800" y="3388360"/>
                    <a:pt x="9958197" y="3370580"/>
                    <a:pt x="9951465" y="3352800"/>
                  </a:cubicBezTo>
                  <a:close/>
                  <a:moveTo>
                    <a:pt x="10044429" y="3440303"/>
                  </a:moveTo>
                  <a:cubicBezTo>
                    <a:pt x="10050779" y="3458337"/>
                    <a:pt x="10057129" y="3476371"/>
                    <a:pt x="10063352" y="3494532"/>
                  </a:cubicBezTo>
                  <a:lnTo>
                    <a:pt x="10009250" y="3513074"/>
                  </a:lnTo>
                  <a:cubicBezTo>
                    <a:pt x="10003154" y="3495167"/>
                    <a:pt x="9996931" y="3477260"/>
                    <a:pt x="9990581" y="3459480"/>
                  </a:cubicBezTo>
                  <a:close/>
                  <a:moveTo>
                    <a:pt x="10081640" y="3549015"/>
                  </a:moveTo>
                  <a:cubicBezTo>
                    <a:pt x="10087608" y="3567176"/>
                    <a:pt x="10093578" y="3585464"/>
                    <a:pt x="10099420" y="3603752"/>
                  </a:cubicBezTo>
                  <a:lnTo>
                    <a:pt x="10044937" y="3621024"/>
                  </a:lnTo>
                  <a:cubicBezTo>
                    <a:pt x="10039222" y="3602990"/>
                    <a:pt x="10033381" y="3584829"/>
                    <a:pt x="10027411" y="3566922"/>
                  </a:cubicBezTo>
                  <a:close/>
                  <a:moveTo>
                    <a:pt x="10116438" y="3658616"/>
                  </a:moveTo>
                  <a:cubicBezTo>
                    <a:pt x="10122026" y="3676904"/>
                    <a:pt x="10127486" y="3695192"/>
                    <a:pt x="10132820" y="3713607"/>
                  </a:cubicBezTo>
                  <a:lnTo>
                    <a:pt x="10077956" y="3729736"/>
                  </a:lnTo>
                  <a:cubicBezTo>
                    <a:pt x="10072622" y="3711575"/>
                    <a:pt x="10067161" y="3693414"/>
                    <a:pt x="10061700" y="3675380"/>
                  </a:cubicBezTo>
                  <a:close/>
                  <a:moveTo>
                    <a:pt x="10148695" y="3768852"/>
                  </a:moveTo>
                  <a:cubicBezTo>
                    <a:pt x="10153902" y="3787267"/>
                    <a:pt x="10158982" y="3805809"/>
                    <a:pt x="10163935" y="3824351"/>
                  </a:cubicBezTo>
                  <a:lnTo>
                    <a:pt x="10108691" y="3839210"/>
                  </a:lnTo>
                  <a:cubicBezTo>
                    <a:pt x="10103738" y="3820922"/>
                    <a:pt x="10098784" y="3802634"/>
                    <a:pt x="10093578" y="3784346"/>
                  </a:cubicBezTo>
                  <a:close/>
                  <a:moveTo>
                    <a:pt x="10178540" y="3879977"/>
                  </a:moveTo>
                  <a:cubicBezTo>
                    <a:pt x="10183239" y="3898519"/>
                    <a:pt x="10187938" y="3917061"/>
                    <a:pt x="10192510" y="3935603"/>
                  </a:cubicBezTo>
                  <a:lnTo>
                    <a:pt x="10137011" y="3949192"/>
                  </a:lnTo>
                  <a:cubicBezTo>
                    <a:pt x="10132566" y="3930777"/>
                    <a:pt x="10127867" y="3912489"/>
                    <a:pt x="10123167" y="3894201"/>
                  </a:cubicBezTo>
                  <a:close/>
                  <a:moveTo>
                    <a:pt x="10205845" y="3991356"/>
                  </a:moveTo>
                  <a:cubicBezTo>
                    <a:pt x="10210164" y="4010025"/>
                    <a:pt x="10214481" y="4028694"/>
                    <a:pt x="10218545" y="4047363"/>
                  </a:cubicBezTo>
                  <a:lnTo>
                    <a:pt x="10162792" y="4059682"/>
                  </a:lnTo>
                  <a:cubicBezTo>
                    <a:pt x="10158728" y="4041140"/>
                    <a:pt x="10154537" y="4022725"/>
                    <a:pt x="10150219" y="4004183"/>
                  </a:cubicBezTo>
                  <a:close/>
                  <a:moveTo>
                    <a:pt x="10230738" y="4103751"/>
                  </a:moveTo>
                  <a:cubicBezTo>
                    <a:pt x="10234675" y="4122420"/>
                    <a:pt x="10238484" y="4141216"/>
                    <a:pt x="10242168" y="4160012"/>
                  </a:cubicBezTo>
                  <a:lnTo>
                    <a:pt x="10186161" y="4171061"/>
                  </a:lnTo>
                  <a:cubicBezTo>
                    <a:pt x="10182478" y="4152519"/>
                    <a:pt x="10178668" y="4133976"/>
                    <a:pt x="10174858" y="4115435"/>
                  </a:cubicBezTo>
                  <a:close/>
                  <a:moveTo>
                    <a:pt x="10253090" y="4216400"/>
                  </a:moveTo>
                  <a:cubicBezTo>
                    <a:pt x="10256646" y="4235196"/>
                    <a:pt x="10259947" y="4253992"/>
                    <a:pt x="10263250" y="4272915"/>
                  </a:cubicBezTo>
                  <a:lnTo>
                    <a:pt x="10206989" y="4282821"/>
                  </a:lnTo>
                  <a:cubicBezTo>
                    <a:pt x="10203686" y="4264152"/>
                    <a:pt x="10200384" y="4245483"/>
                    <a:pt x="10196829" y="4226941"/>
                  </a:cubicBezTo>
                  <a:close/>
                  <a:moveTo>
                    <a:pt x="10272902" y="4329684"/>
                  </a:moveTo>
                  <a:cubicBezTo>
                    <a:pt x="10275950" y="4348607"/>
                    <a:pt x="10278997" y="4367657"/>
                    <a:pt x="10281919" y="4386580"/>
                  </a:cubicBezTo>
                  <a:lnTo>
                    <a:pt x="10225404" y="4395216"/>
                  </a:lnTo>
                  <a:cubicBezTo>
                    <a:pt x="10222483" y="4376420"/>
                    <a:pt x="10219561" y="4357624"/>
                    <a:pt x="10216514" y="4338955"/>
                  </a:cubicBezTo>
                  <a:close/>
                  <a:moveTo>
                    <a:pt x="10290173" y="4443222"/>
                  </a:moveTo>
                  <a:cubicBezTo>
                    <a:pt x="10292841" y="4462145"/>
                    <a:pt x="10295380" y="4481068"/>
                    <a:pt x="10297793" y="4500118"/>
                  </a:cubicBezTo>
                  <a:lnTo>
                    <a:pt x="10241151" y="4507484"/>
                  </a:lnTo>
                  <a:cubicBezTo>
                    <a:pt x="10238738" y="4488688"/>
                    <a:pt x="10236198" y="4470019"/>
                    <a:pt x="10233531" y="4451223"/>
                  </a:cubicBezTo>
                  <a:close/>
                  <a:moveTo>
                    <a:pt x="10304905" y="4557141"/>
                  </a:moveTo>
                  <a:cubicBezTo>
                    <a:pt x="10307191" y="4576191"/>
                    <a:pt x="10309350" y="4595241"/>
                    <a:pt x="10311382" y="4614418"/>
                  </a:cubicBezTo>
                  <a:lnTo>
                    <a:pt x="10254614" y="4620514"/>
                  </a:lnTo>
                  <a:cubicBezTo>
                    <a:pt x="10252582" y="4601591"/>
                    <a:pt x="10250422" y="4582795"/>
                    <a:pt x="10248264" y="4563872"/>
                  </a:cubicBezTo>
                  <a:close/>
                  <a:moveTo>
                    <a:pt x="10317097" y="4671568"/>
                  </a:moveTo>
                  <a:cubicBezTo>
                    <a:pt x="10318876" y="4690618"/>
                    <a:pt x="10320654" y="4709541"/>
                    <a:pt x="10322304" y="4728591"/>
                  </a:cubicBezTo>
                  <a:lnTo>
                    <a:pt x="10265408" y="4733417"/>
                  </a:lnTo>
                  <a:cubicBezTo>
                    <a:pt x="10263757" y="4714621"/>
                    <a:pt x="10262106" y="4695698"/>
                    <a:pt x="10260328" y="4677029"/>
                  </a:cubicBezTo>
                  <a:close/>
                  <a:moveTo>
                    <a:pt x="10326750" y="4785868"/>
                  </a:moveTo>
                  <a:cubicBezTo>
                    <a:pt x="10328146" y="4804918"/>
                    <a:pt x="10329417" y="4824095"/>
                    <a:pt x="10330686" y="4843272"/>
                  </a:cubicBezTo>
                  <a:lnTo>
                    <a:pt x="10273664" y="4846828"/>
                  </a:lnTo>
                  <a:cubicBezTo>
                    <a:pt x="10272520" y="4827905"/>
                    <a:pt x="10271251" y="4808982"/>
                    <a:pt x="10269854" y="4790059"/>
                  </a:cubicBezTo>
                  <a:close/>
                  <a:moveTo>
                    <a:pt x="10333989" y="4900930"/>
                  </a:moveTo>
                  <a:cubicBezTo>
                    <a:pt x="10335005" y="4919980"/>
                    <a:pt x="10335894" y="4939030"/>
                    <a:pt x="10336656" y="4958080"/>
                  </a:cubicBezTo>
                  <a:lnTo>
                    <a:pt x="10279506" y="4960366"/>
                  </a:lnTo>
                  <a:cubicBezTo>
                    <a:pt x="10278744" y="4941443"/>
                    <a:pt x="10277855" y="4922647"/>
                    <a:pt x="10276966" y="4903851"/>
                  </a:cubicBezTo>
                  <a:close/>
                  <a:moveTo>
                    <a:pt x="10338560" y="5015357"/>
                  </a:moveTo>
                  <a:cubicBezTo>
                    <a:pt x="10339068" y="5034534"/>
                    <a:pt x="10339577" y="5053584"/>
                    <a:pt x="10339957" y="5072761"/>
                  </a:cubicBezTo>
                  <a:lnTo>
                    <a:pt x="10282807" y="5073777"/>
                  </a:lnTo>
                  <a:cubicBezTo>
                    <a:pt x="10282426" y="5054854"/>
                    <a:pt x="10282045" y="5035804"/>
                    <a:pt x="10281410" y="5016881"/>
                  </a:cubicBezTo>
                  <a:close/>
                  <a:moveTo>
                    <a:pt x="10340719" y="5130419"/>
                  </a:moveTo>
                  <a:cubicBezTo>
                    <a:pt x="10340846" y="5143754"/>
                    <a:pt x="10340846" y="5157089"/>
                    <a:pt x="10340846" y="5170424"/>
                  </a:cubicBezTo>
                  <a:lnTo>
                    <a:pt x="10312271" y="5170424"/>
                  </a:lnTo>
                  <a:lnTo>
                    <a:pt x="10340846" y="5170424"/>
                  </a:lnTo>
                  <a:cubicBezTo>
                    <a:pt x="10340846" y="5176393"/>
                    <a:pt x="10340846" y="5182235"/>
                    <a:pt x="10340846" y="5188204"/>
                  </a:cubicBezTo>
                  <a:lnTo>
                    <a:pt x="10283696" y="5187950"/>
                  </a:lnTo>
                  <a:cubicBezTo>
                    <a:pt x="10283696" y="5182108"/>
                    <a:pt x="10283696" y="5176266"/>
                    <a:pt x="10283696" y="5170297"/>
                  </a:cubicBezTo>
                  <a:cubicBezTo>
                    <a:pt x="10283696" y="5157089"/>
                    <a:pt x="10283696" y="5143881"/>
                    <a:pt x="10283569" y="5130800"/>
                  </a:cubicBezTo>
                  <a:close/>
                  <a:moveTo>
                    <a:pt x="10340338" y="5245862"/>
                  </a:moveTo>
                  <a:cubicBezTo>
                    <a:pt x="10340084" y="5265039"/>
                    <a:pt x="10339703" y="5284216"/>
                    <a:pt x="10339194" y="5303393"/>
                  </a:cubicBezTo>
                  <a:lnTo>
                    <a:pt x="10282044" y="5301996"/>
                  </a:lnTo>
                  <a:cubicBezTo>
                    <a:pt x="10282552" y="5283073"/>
                    <a:pt x="10282934" y="5264150"/>
                    <a:pt x="10283188" y="5245100"/>
                  </a:cubicBezTo>
                  <a:close/>
                  <a:moveTo>
                    <a:pt x="10337417" y="5360797"/>
                  </a:moveTo>
                  <a:cubicBezTo>
                    <a:pt x="10336782" y="5379847"/>
                    <a:pt x="10335893" y="5399024"/>
                    <a:pt x="10335004" y="5417947"/>
                  </a:cubicBezTo>
                  <a:lnTo>
                    <a:pt x="10277854" y="5415280"/>
                  </a:lnTo>
                  <a:cubicBezTo>
                    <a:pt x="10278743" y="5396484"/>
                    <a:pt x="10279505" y="5377561"/>
                    <a:pt x="10280267" y="5358638"/>
                  </a:cubicBezTo>
                  <a:close/>
                  <a:moveTo>
                    <a:pt x="10331956" y="5475478"/>
                  </a:moveTo>
                  <a:cubicBezTo>
                    <a:pt x="10330813" y="5494655"/>
                    <a:pt x="10329670" y="5513832"/>
                    <a:pt x="10328273" y="5533009"/>
                  </a:cubicBezTo>
                  <a:lnTo>
                    <a:pt x="10271251" y="5529072"/>
                  </a:lnTo>
                  <a:cubicBezTo>
                    <a:pt x="10272520" y="5510149"/>
                    <a:pt x="10273791" y="5491226"/>
                    <a:pt x="10274933" y="5472176"/>
                  </a:cubicBezTo>
                  <a:close/>
                  <a:moveTo>
                    <a:pt x="10323955" y="5590286"/>
                  </a:moveTo>
                  <a:cubicBezTo>
                    <a:pt x="10322431" y="5609336"/>
                    <a:pt x="10320780" y="5628386"/>
                    <a:pt x="10319002" y="5647436"/>
                  </a:cubicBezTo>
                  <a:lnTo>
                    <a:pt x="10262106" y="5642229"/>
                  </a:lnTo>
                  <a:cubicBezTo>
                    <a:pt x="10263884" y="5623433"/>
                    <a:pt x="10265408" y="5604637"/>
                    <a:pt x="10266932" y="5585714"/>
                  </a:cubicBezTo>
                  <a:close/>
                  <a:moveTo>
                    <a:pt x="10313541" y="5704459"/>
                  </a:moveTo>
                  <a:cubicBezTo>
                    <a:pt x="10311636" y="5723636"/>
                    <a:pt x="10309477" y="5742686"/>
                    <a:pt x="10307318" y="5761736"/>
                  </a:cubicBezTo>
                  <a:lnTo>
                    <a:pt x="10250550" y="5755259"/>
                  </a:lnTo>
                  <a:cubicBezTo>
                    <a:pt x="10252708" y="5736336"/>
                    <a:pt x="10254741" y="5717540"/>
                    <a:pt x="10256645" y="5698617"/>
                  </a:cubicBezTo>
                  <a:close/>
                  <a:moveTo>
                    <a:pt x="10300460" y="5818886"/>
                  </a:moveTo>
                  <a:cubicBezTo>
                    <a:pt x="10298047" y="5837936"/>
                    <a:pt x="10295634" y="5856859"/>
                    <a:pt x="10292966" y="5875782"/>
                  </a:cubicBezTo>
                  <a:lnTo>
                    <a:pt x="10236324" y="5868035"/>
                  </a:lnTo>
                  <a:cubicBezTo>
                    <a:pt x="10238864" y="5849239"/>
                    <a:pt x="10241277" y="5830570"/>
                    <a:pt x="10243690" y="5811774"/>
                  </a:cubicBezTo>
                  <a:close/>
                  <a:moveTo>
                    <a:pt x="10284966" y="5932551"/>
                  </a:moveTo>
                  <a:cubicBezTo>
                    <a:pt x="10282172" y="5951474"/>
                    <a:pt x="10279251" y="5970524"/>
                    <a:pt x="10276203" y="5989320"/>
                  </a:cubicBezTo>
                  <a:lnTo>
                    <a:pt x="10219815" y="5980303"/>
                  </a:lnTo>
                  <a:cubicBezTo>
                    <a:pt x="10222736" y="5961634"/>
                    <a:pt x="10225657" y="5942838"/>
                    <a:pt x="10228451" y="5924169"/>
                  </a:cubicBezTo>
                  <a:close/>
                  <a:moveTo>
                    <a:pt x="10266932" y="6046216"/>
                  </a:moveTo>
                  <a:cubicBezTo>
                    <a:pt x="10263757" y="6065139"/>
                    <a:pt x="10260328" y="6083935"/>
                    <a:pt x="10256900" y="6102858"/>
                  </a:cubicBezTo>
                  <a:lnTo>
                    <a:pt x="10200639" y="6092571"/>
                  </a:lnTo>
                  <a:cubicBezTo>
                    <a:pt x="10204068" y="6073902"/>
                    <a:pt x="10207370" y="6055233"/>
                    <a:pt x="10210545" y="6036564"/>
                  </a:cubicBezTo>
                  <a:close/>
                  <a:moveTo>
                    <a:pt x="10246358" y="6159246"/>
                  </a:moveTo>
                  <a:cubicBezTo>
                    <a:pt x="10242676" y="6178042"/>
                    <a:pt x="10238992" y="6196711"/>
                    <a:pt x="10235182" y="6215507"/>
                  </a:cubicBezTo>
                  <a:lnTo>
                    <a:pt x="10179176" y="6204077"/>
                  </a:lnTo>
                  <a:cubicBezTo>
                    <a:pt x="10182985" y="6185535"/>
                    <a:pt x="10186669" y="6167120"/>
                    <a:pt x="10190225" y="6148451"/>
                  </a:cubicBezTo>
                  <a:close/>
                  <a:moveTo>
                    <a:pt x="10223244" y="6271768"/>
                  </a:moveTo>
                  <a:cubicBezTo>
                    <a:pt x="10219180" y="6290564"/>
                    <a:pt x="10214989" y="6309233"/>
                    <a:pt x="10210671" y="6327902"/>
                  </a:cubicBezTo>
                  <a:lnTo>
                    <a:pt x="10154918" y="6315202"/>
                  </a:lnTo>
                  <a:cubicBezTo>
                    <a:pt x="10159109" y="6296787"/>
                    <a:pt x="10163300" y="6278245"/>
                    <a:pt x="10167237" y="6259703"/>
                  </a:cubicBezTo>
                  <a:close/>
                  <a:moveTo>
                    <a:pt x="10197590" y="6383782"/>
                  </a:moveTo>
                  <a:cubicBezTo>
                    <a:pt x="10193145" y="6402324"/>
                    <a:pt x="10188573" y="6420993"/>
                    <a:pt x="10183874" y="6439408"/>
                  </a:cubicBezTo>
                  <a:lnTo>
                    <a:pt x="10128502" y="6425438"/>
                  </a:lnTo>
                  <a:cubicBezTo>
                    <a:pt x="10133074" y="6407150"/>
                    <a:pt x="10137646" y="6388735"/>
                    <a:pt x="10142091" y="6370320"/>
                  </a:cubicBezTo>
                  <a:close/>
                  <a:moveTo>
                    <a:pt x="10169523" y="6495161"/>
                  </a:moveTo>
                  <a:cubicBezTo>
                    <a:pt x="10164569" y="6513703"/>
                    <a:pt x="10159616" y="6532245"/>
                    <a:pt x="10154537" y="6550787"/>
                  </a:cubicBezTo>
                  <a:lnTo>
                    <a:pt x="10099418" y="6535547"/>
                  </a:lnTo>
                  <a:cubicBezTo>
                    <a:pt x="10104499" y="6517259"/>
                    <a:pt x="10109451" y="6498971"/>
                    <a:pt x="10114277" y="6480556"/>
                  </a:cubicBezTo>
                  <a:close/>
                  <a:moveTo>
                    <a:pt x="10138916" y="6606032"/>
                  </a:moveTo>
                  <a:cubicBezTo>
                    <a:pt x="10133582" y="6624447"/>
                    <a:pt x="10128248" y="6642735"/>
                    <a:pt x="10122660" y="6661151"/>
                  </a:cubicBezTo>
                  <a:lnTo>
                    <a:pt x="10067923" y="6644641"/>
                  </a:lnTo>
                  <a:cubicBezTo>
                    <a:pt x="10073384" y="6626480"/>
                    <a:pt x="10078717" y="6608446"/>
                    <a:pt x="10083925" y="6590158"/>
                  </a:cubicBezTo>
                  <a:close/>
                  <a:moveTo>
                    <a:pt x="10105896" y="6715887"/>
                  </a:moveTo>
                  <a:cubicBezTo>
                    <a:pt x="10100181" y="6734176"/>
                    <a:pt x="10094340" y="6752464"/>
                    <a:pt x="10088370" y="6770752"/>
                  </a:cubicBezTo>
                  <a:lnTo>
                    <a:pt x="10034014" y="6753098"/>
                  </a:lnTo>
                  <a:cubicBezTo>
                    <a:pt x="10039856" y="6735065"/>
                    <a:pt x="10045698" y="6717030"/>
                    <a:pt x="10051286" y="6698869"/>
                  </a:cubicBezTo>
                  <a:close/>
                  <a:moveTo>
                    <a:pt x="10070336" y="6825361"/>
                  </a:moveTo>
                  <a:cubicBezTo>
                    <a:pt x="10064241" y="6843522"/>
                    <a:pt x="10058018" y="6861556"/>
                    <a:pt x="10051668" y="6879718"/>
                  </a:cubicBezTo>
                  <a:lnTo>
                    <a:pt x="9997693" y="6860795"/>
                  </a:lnTo>
                  <a:cubicBezTo>
                    <a:pt x="10003916" y="6842888"/>
                    <a:pt x="10010139" y="6824981"/>
                    <a:pt x="10016108" y="6807074"/>
                  </a:cubicBezTo>
                  <a:close/>
                  <a:moveTo>
                    <a:pt x="10032364" y="6933693"/>
                  </a:moveTo>
                  <a:cubicBezTo>
                    <a:pt x="10025759" y="6951727"/>
                    <a:pt x="10019156" y="6969761"/>
                    <a:pt x="10012425" y="6987668"/>
                  </a:cubicBezTo>
                  <a:lnTo>
                    <a:pt x="9958957" y="6967602"/>
                  </a:lnTo>
                  <a:cubicBezTo>
                    <a:pt x="9965561" y="6949821"/>
                    <a:pt x="9972165" y="6932042"/>
                    <a:pt x="9978642" y="6914261"/>
                  </a:cubicBezTo>
                  <a:close/>
                  <a:moveTo>
                    <a:pt x="9991978" y="7041389"/>
                  </a:moveTo>
                  <a:cubicBezTo>
                    <a:pt x="9984993" y="7059295"/>
                    <a:pt x="9978008" y="7077076"/>
                    <a:pt x="9970896" y="7094856"/>
                  </a:cubicBezTo>
                  <a:lnTo>
                    <a:pt x="9917810" y="7073520"/>
                  </a:lnTo>
                  <a:cubicBezTo>
                    <a:pt x="9924922" y="7055994"/>
                    <a:pt x="9931780" y="7038341"/>
                    <a:pt x="9938638" y="7020688"/>
                  </a:cubicBezTo>
                  <a:close/>
                  <a:moveTo>
                    <a:pt x="9949179" y="7147942"/>
                  </a:moveTo>
                  <a:cubicBezTo>
                    <a:pt x="9941813" y="7165595"/>
                    <a:pt x="9934447" y="7183248"/>
                    <a:pt x="9926954" y="7200901"/>
                  </a:cubicBezTo>
                  <a:lnTo>
                    <a:pt x="9874376" y="7178421"/>
                  </a:lnTo>
                  <a:cubicBezTo>
                    <a:pt x="9881869" y="7161022"/>
                    <a:pt x="9889107" y="7143623"/>
                    <a:pt x="9896346" y="7126097"/>
                  </a:cubicBezTo>
                  <a:close/>
                  <a:moveTo>
                    <a:pt x="9903967" y="7253606"/>
                  </a:moveTo>
                  <a:cubicBezTo>
                    <a:pt x="9896220" y="7271132"/>
                    <a:pt x="9888346" y="7288658"/>
                    <a:pt x="9880472" y="7306057"/>
                  </a:cubicBezTo>
                  <a:lnTo>
                    <a:pt x="9828402" y="7282435"/>
                  </a:lnTo>
                  <a:cubicBezTo>
                    <a:pt x="9836276" y="7265163"/>
                    <a:pt x="9844023" y="7247891"/>
                    <a:pt x="9851644" y="7230492"/>
                  </a:cubicBezTo>
                  <a:close/>
                  <a:moveTo>
                    <a:pt x="9856469" y="7358254"/>
                  </a:moveTo>
                  <a:cubicBezTo>
                    <a:pt x="9848341" y="7375526"/>
                    <a:pt x="9840213" y="7392924"/>
                    <a:pt x="9831831" y="7410070"/>
                  </a:cubicBezTo>
                  <a:lnTo>
                    <a:pt x="9780396" y="7385305"/>
                  </a:lnTo>
                  <a:cubicBezTo>
                    <a:pt x="9788651" y="7368286"/>
                    <a:pt x="9796652" y="7351142"/>
                    <a:pt x="9804780" y="7333997"/>
                  </a:cubicBezTo>
                  <a:close/>
                  <a:moveTo>
                    <a:pt x="9806558" y="7461759"/>
                  </a:moveTo>
                  <a:cubicBezTo>
                    <a:pt x="9798049" y="7478904"/>
                    <a:pt x="9789413" y="7496049"/>
                    <a:pt x="9780777" y="7513194"/>
                  </a:cubicBezTo>
                  <a:lnTo>
                    <a:pt x="9729850" y="7487286"/>
                  </a:lnTo>
                  <a:cubicBezTo>
                    <a:pt x="9738485" y="7470395"/>
                    <a:pt x="9746994" y="7453504"/>
                    <a:pt x="9755377" y="7436486"/>
                  </a:cubicBezTo>
                  <a:close/>
                  <a:moveTo>
                    <a:pt x="9754361" y="7564248"/>
                  </a:moveTo>
                  <a:cubicBezTo>
                    <a:pt x="9745471" y="7581266"/>
                    <a:pt x="9736455" y="7598157"/>
                    <a:pt x="9727437" y="7614921"/>
                  </a:cubicBezTo>
                  <a:lnTo>
                    <a:pt x="9677145" y="7587870"/>
                  </a:lnTo>
                  <a:cubicBezTo>
                    <a:pt x="9686162" y="7571233"/>
                    <a:pt x="9694925" y="7554469"/>
                    <a:pt x="9703688" y="7537705"/>
                  </a:cubicBezTo>
                  <a:close/>
                  <a:moveTo>
                    <a:pt x="9700005" y="7665467"/>
                  </a:moveTo>
                  <a:cubicBezTo>
                    <a:pt x="9690734" y="7682231"/>
                    <a:pt x="9681336" y="7698995"/>
                    <a:pt x="9671938" y="7715632"/>
                  </a:cubicBezTo>
                  <a:lnTo>
                    <a:pt x="9622154" y="7687438"/>
                  </a:lnTo>
                  <a:cubicBezTo>
                    <a:pt x="9631552" y="7670928"/>
                    <a:pt x="9640696" y="7654419"/>
                    <a:pt x="9649967" y="7637782"/>
                  </a:cubicBezTo>
                  <a:close/>
                  <a:moveTo>
                    <a:pt x="9643363" y="7765543"/>
                  </a:moveTo>
                  <a:cubicBezTo>
                    <a:pt x="9633710" y="7782053"/>
                    <a:pt x="9624058" y="7798562"/>
                    <a:pt x="9614280" y="7815073"/>
                  </a:cubicBezTo>
                  <a:lnTo>
                    <a:pt x="9565258" y="7785736"/>
                  </a:lnTo>
                  <a:cubicBezTo>
                    <a:pt x="9574910" y="7769480"/>
                    <a:pt x="9584562" y="7753224"/>
                    <a:pt x="9594087" y="7736841"/>
                  </a:cubicBezTo>
                  <a:close/>
                  <a:moveTo>
                    <a:pt x="9584561" y="7864222"/>
                  </a:moveTo>
                  <a:cubicBezTo>
                    <a:pt x="9574529" y="7880605"/>
                    <a:pt x="9564495" y="7896861"/>
                    <a:pt x="9554335" y="7913117"/>
                  </a:cubicBezTo>
                  <a:lnTo>
                    <a:pt x="9505948" y="7882764"/>
                  </a:lnTo>
                  <a:cubicBezTo>
                    <a:pt x="9515981" y="7866761"/>
                    <a:pt x="9526015" y="7850632"/>
                    <a:pt x="9535920" y="7834377"/>
                  </a:cubicBezTo>
                  <a:close/>
                  <a:moveTo>
                    <a:pt x="9523475" y="7961631"/>
                  </a:moveTo>
                  <a:cubicBezTo>
                    <a:pt x="9513060" y="7977760"/>
                    <a:pt x="9502646" y="7993762"/>
                    <a:pt x="9492106" y="8009764"/>
                  </a:cubicBezTo>
                  <a:lnTo>
                    <a:pt x="9444354" y="7978395"/>
                  </a:lnTo>
                  <a:cubicBezTo>
                    <a:pt x="9454768" y="7962520"/>
                    <a:pt x="9465055" y="7946645"/>
                    <a:pt x="9475342" y="7930770"/>
                  </a:cubicBezTo>
                  <a:close/>
                  <a:moveTo>
                    <a:pt x="9460356" y="8057516"/>
                  </a:moveTo>
                  <a:cubicBezTo>
                    <a:pt x="9449688" y="8073391"/>
                    <a:pt x="9438893" y="8089266"/>
                    <a:pt x="9427971" y="8105014"/>
                  </a:cubicBezTo>
                  <a:lnTo>
                    <a:pt x="9380981" y="8072502"/>
                  </a:lnTo>
                  <a:cubicBezTo>
                    <a:pt x="9391776" y="8056881"/>
                    <a:pt x="9402444" y="8041259"/>
                    <a:pt x="9412985" y="8025511"/>
                  </a:cubicBezTo>
                  <a:close/>
                  <a:moveTo>
                    <a:pt x="9395078" y="8152131"/>
                  </a:moveTo>
                  <a:cubicBezTo>
                    <a:pt x="9384029" y="8167752"/>
                    <a:pt x="9372853" y="8183373"/>
                    <a:pt x="9361677" y="8198867"/>
                  </a:cubicBezTo>
                  <a:lnTo>
                    <a:pt x="9315321" y="8165339"/>
                  </a:lnTo>
                  <a:cubicBezTo>
                    <a:pt x="9326370" y="8149971"/>
                    <a:pt x="9337419" y="8134605"/>
                    <a:pt x="9348341" y="8119110"/>
                  </a:cubicBezTo>
                  <a:close/>
                  <a:moveTo>
                    <a:pt x="9327768" y="8245222"/>
                  </a:moveTo>
                  <a:cubicBezTo>
                    <a:pt x="9316338" y="8260589"/>
                    <a:pt x="9304908" y="8275956"/>
                    <a:pt x="9293351" y="8291196"/>
                  </a:cubicBezTo>
                  <a:lnTo>
                    <a:pt x="9247757" y="8256652"/>
                  </a:lnTo>
                  <a:cubicBezTo>
                    <a:pt x="9259188" y="8241539"/>
                    <a:pt x="9270617" y="8226426"/>
                    <a:pt x="9281793" y="8211186"/>
                  </a:cubicBezTo>
                  <a:close/>
                  <a:moveTo>
                    <a:pt x="9258299" y="8336789"/>
                  </a:moveTo>
                  <a:cubicBezTo>
                    <a:pt x="9246615" y="8351902"/>
                    <a:pt x="9234677" y="8367015"/>
                    <a:pt x="9222867" y="8382001"/>
                  </a:cubicBezTo>
                  <a:lnTo>
                    <a:pt x="9178162" y="8346441"/>
                  </a:lnTo>
                  <a:cubicBezTo>
                    <a:pt x="9189973" y="8331583"/>
                    <a:pt x="9201657" y="8316723"/>
                    <a:pt x="9213214" y="8301737"/>
                  </a:cubicBezTo>
                  <a:close/>
                  <a:moveTo>
                    <a:pt x="9186798" y="8426833"/>
                  </a:moveTo>
                  <a:cubicBezTo>
                    <a:pt x="9174733" y="8441691"/>
                    <a:pt x="9162542" y="8456551"/>
                    <a:pt x="9150349" y="8471283"/>
                  </a:cubicBezTo>
                  <a:lnTo>
                    <a:pt x="9106407" y="8434834"/>
                  </a:lnTo>
                  <a:cubicBezTo>
                    <a:pt x="9118472" y="8420228"/>
                    <a:pt x="9130537" y="8405624"/>
                    <a:pt x="9142475" y="8390891"/>
                  </a:cubicBezTo>
                  <a:close/>
                  <a:moveTo>
                    <a:pt x="9113392" y="8515225"/>
                  </a:moveTo>
                  <a:cubicBezTo>
                    <a:pt x="9100946" y="8529830"/>
                    <a:pt x="9088500" y="8544308"/>
                    <a:pt x="9075927" y="8558786"/>
                  </a:cubicBezTo>
                  <a:lnTo>
                    <a:pt x="9032746" y="8521321"/>
                  </a:lnTo>
                  <a:cubicBezTo>
                    <a:pt x="9045192" y="8506970"/>
                    <a:pt x="9057511" y="8492619"/>
                    <a:pt x="9069830" y="8478140"/>
                  </a:cubicBezTo>
                  <a:close/>
                  <a:moveTo>
                    <a:pt x="9038081" y="8601966"/>
                  </a:moveTo>
                  <a:cubicBezTo>
                    <a:pt x="9025381" y="8616317"/>
                    <a:pt x="9012554" y="8630541"/>
                    <a:pt x="8999727" y="8644765"/>
                  </a:cubicBezTo>
                  <a:lnTo>
                    <a:pt x="8957435" y="8606411"/>
                  </a:lnTo>
                  <a:cubicBezTo>
                    <a:pt x="8970135" y="8592441"/>
                    <a:pt x="8982835" y="8578344"/>
                    <a:pt x="8995408" y="8564120"/>
                  </a:cubicBezTo>
                  <a:close/>
                  <a:moveTo>
                    <a:pt x="8960865" y="8687056"/>
                  </a:moveTo>
                  <a:cubicBezTo>
                    <a:pt x="8947783" y="8701153"/>
                    <a:pt x="8934703" y="8715124"/>
                    <a:pt x="8921495" y="8728966"/>
                  </a:cubicBezTo>
                  <a:lnTo>
                    <a:pt x="8880093" y="8689596"/>
                  </a:lnTo>
                  <a:cubicBezTo>
                    <a:pt x="8893174" y="8675880"/>
                    <a:pt x="8906128" y="8662038"/>
                    <a:pt x="8918955" y="8648194"/>
                  </a:cubicBezTo>
                  <a:close/>
                  <a:moveTo>
                    <a:pt x="8881744" y="8770368"/>
                  </a:moveTo>
                  <a:cubicBezTo>
                    <a:pt x="8868409" y="8784085"/>
                    <a:pt x="8854947" y="8797800"/>
                    <a:pt x="8841485" y="8811389"/>
                  </a:cubicBezTo>
                  <a:lnTo>
                    <a:pt x="8800972" y="8771130"/>
                  </a:lnTo>
                  <a:cubicBezTo>
                    <a:pt x="8814307" y="8757668"/>
                    <a:pt x="8827642" y="8744206"/>
                    <a:pt x="8840723" y="8730617"/>
                  </a:cubicBezTo>
                  <a:close/>
                  <a:moveTo>
                    <a:pt x="8800845" y="8851902"/>
                  </a:moveTo>
                  <a:cubicBezTo>
                    <a:pt x="8787256" y="8865364"/>
                    <a:pt x="8773540" y="8878699"/>
                    <a:pt x="8759697" y="8892034"/>
                  </a:cubicBezTo>
                  <a:lnTo>
                    <a:pt x="8720073" y="8850886"/>
                  </a:lnTo>
                  <a:cubicBezTo>
                    <a:pt x="8733662" y="8837678"/>
                    <a:pt x="8747251" y="8824470"/>
                    <a:pt x="8760713" y="8811262"/>
                  </a:cubicBezTo>
                  <a:close/>
                  <a:moveTo>
                    <a:pt x="8718168" y="8931658"/>
                  </a:moveTo>
                  <a:cubicBezTo>
                    <a:pt x="8704198" y="8944866"/>
                    <a:pt x="8690228" y="8957820"/>
                    <a:pt x="8676131" y="8970902"/>
                  </a:cubicBezTo>
                  <a:lnTo>
                    <a:pt x="8637396" y="8928865"/>
                  </a:lnTo>
                  <a:cubicBezTo>
                    <a:pt x="8651366" y="8916038"/>
                    <a:pt x="8665209" y="8903083"/>
                    <a:pt x="8678925" y="8890130"/>
                  </a:cubicBezTo>
                  <a:close/>
                  <a:moveTo>
                    <a:pt x="8633713" y="9009637"/>
                  </a:moveTo>
                  <a:cubicBezTo>
                    <a:pt x="8619489" y="9022464"/>
                    <a:pt x="8605265" y="9035164"/>
                    <a:pt x="8590786" y="9047864"/>
                  </a:cubicBezTo>
                  <a:lnTo>
                    <a:pt x="8552941" y="9005065"/>
                  </a:lnTo>
                  <a:cubicBezTo>
                    <a:pt x="8567165" y="8992492"/>
                    <a:pt x="8581261" y="8979919"/>
                    <a:pt x="8595359" y="8967219"/>
                  </a:cubicBezTo>
                  <a:close/>
                  <a:moveTo>
                    <a:pt x="8547606" y="9085710"/>
                  </a:moveTo>
                  <a:cubicBezTo>
                    <a:pt x="8533128" y="9098282"/>
                    <a:pt x="8518523" y="9110602"/>
                    <a:pt x="8503918" y="9123048"/>
                  </a:cubicBezTo>
                  <a:lnTo>
                    <a:pt x="8467088" y="9079360"/>
                  </a:lnTo>
                  <a:cubicBezTo>
                    <a:pt x="8481566" y="9067167"/>
                    <a:pt x="8495917" y="9054849"/>
                    <a:pt x="8510268" y="9042403"/>
                  </a:cubicBezTo>
                  <a:close/>
                  <a:moveTo>
                    <a:pt x="8459722" y="9159878"/>
                  </a:moveTo>
                  <a:cubicBezTo>
                    <a:pt x="8444991" y="9172070"/>
                    <a:pt x="8430131" y="9184135"/>
                    <a:pt x="8415272" y="9196200"/>
                  </a:cubicBezTo>
                  <a:lnTo>
                    <a:pt x="8379331" y="9151750"/>
                  </a:lnTo>
                  <a:cubicBezTo>
                    <a:pt x="8394063" y="9139812"/>
                    <a:pt x="8408795" y="9127874"/>
                    <a:pt x="8423400" y="9115808"/>
                  </a:cubicBezTo>
                  <a:close/>
                  <a:moveTo>
                    <a:pt x="8370315" y="9232014"/>
                  </a:moveTo>
                  <a:cubicBezTo>
                    <a:pt x="8355329" y="9243825"/>
                    <a:pt x="8340216" y="9255636"/>
                    <a:pt x="8324976" y="9267320"/>
                  </a:cubicBezTo>
                  <a:lnTo>
                    <a:pt x="8290051" y="9222108"/>
                  </a:lnTo>
                  <a:cubicBezTo>
                    <a:pt x="8305036" y="9210552"/>
                    <a:pt x="8320022" y="9198867"/>
                    <a:pt x="8334882" y="9187183"/>
                  </a:cubicBezTo>
                  <a:close/>
                  <a:moveTo>
                    <a:pt x="8279256" y="9302245"/>
                  </a:moveTo>
                  <a:cubicBezTo>
                    <a:pt x="8264016" y="9313802"/>
                    <a:pt x="8248649" y="9325232"/>
                    <a:pt x="8233155" y="9336535"/>
                  </a:cubicBezTo>
                  <a:lnTo>
                    <a:pt x="8199246" y="9290561"/>
                  </a:lnTo>
                  <a:cubicBezTo>
                    <a:pt x="8214486" y="9279385"/>
                    <a:pt x="8229726" y="9267955"/>
                    <a:pt x="8244839" y="9256653"/>
                  </a:cubicBezTo>
                  <a:close/>
                  <a:moveTo>
                    <a:pt x="8186673" y="9370317"/>
                  </a:moveTo>
                  <a:cubicBezTo>
                    <a:pt x="8171180" y="9381493"/>
                    <a:pt x="8155558" y="9392542"/>
                    <a:pt x="8139810" y="9403591"/>
                  </a:cubicBezTo>
                  <a:lnTo>
                    <a:pt x="8106917" y="9356855"/>
                  </a:lnTo>
                  <a:cubicBezTo>
                    <a:pt x="8122410" y="9345933"/>
                    <a:pt x="8137905" y="9335011"/>
                    <a:pt x="8153272" y="9323962"/>
                  </a:cubicBezTo>
                  <a:close/>
                  <a:moveTo>
                    <a:pt x="8092567" y="9436357"/>
                  </a:moveTo>
                  <a:cubicBezTo>
                    <a:pt x="8076819" y="9447152"/>
                    <a:pt x="8060944" y="9457947"/>
                    <a:pt x="8044942" y="9468615"/>
                  </a:cubicBezTo>
                  <a:lnTo>
                    <a:pt x="8013192" y="9421117"/>
                  </a:lnTo>
                  <a:cubicBezTo>
                    <a:pt x="8028939" y="9410576"/>
                    <a:pt x="8044560" y="9399908"/>
                    <a:pt x="8060182" y="9389240"/>
                  </a:cubicBezTo>
                  <a:close/>
                  <a:moveTo>
                    <a:pt x="7997062" y="9500365"/>
                  </a:moveTo>
                  <a:cubicBezTo>
                    <a:pt x="7981060" y="9510906"/>
                    <a:pt x="7964931" y="9521193"/>
                    <a:pt x="7948802" y="9531607"/>
                  </a:cubicBezTo>
                  <a:lnTo>
                    <a:pt x="7918069" y="9483474"/>
                  </a:lnTo>
                  <a:cubicBezTo>
                    <a:pt x="7934071" y="9473315"/>
                    <a:pt x="7949946" y="9463028"/>
                    <a:pt x="7965821" y="9452613"/>
                  </a:cubicBezTo>
                  <a:close/>
                  <a:moveTo>
                    <a:pt x="7900161" y="9562214"/>
                  </a:moveTo>
                  <a:cubicBezTo>
                    <a:pt x="7883905" y="9572374"/>
                    <a:pt x="7867522" y="9582407"/>
                    <a:pt x="7851139" y="9592313"/>
                  </a:cubicBezTo>
                  <a:lnTo>
                    <a:pt x="7821421" y="9543418"/>
                  </a:lnTo>
                  <a:cubicBezTo>
                    <a:pt x="7837677" y="9533512"/>
                    <a:pt x="7853806" y="9523606"/>
                    <a:pt x="7869808" y="9513573"/>
                  </a:cubicBezTo>
                  <a:close/>
                  <a:moveTo>
                    <a:pt x="7801990" y="9621904"/>
                  </a:moveTo>
                  <a:cubicBezTo>
                    <a:pt x="7785481" y="9631683"/>
                    <a:pt x="7768971" y="9641335"/>
                    <a:pt x="7752460" y="9650860"/>
                  </a:cubicBezTo>
                  <a:lnTo>
                    <a:pt x="7723885" y="9601330"/>
                  </a:lnTo>
                  <a:cubicBezTo>
                    <a:pt x="7740268" y="9591805"/>
                    <a:pt x="7756651" y="9582280"/>
                    <a:pt x="7772907" y="9572628"/>
                  </a:cubicBezTo>
                  <a:close/>
                  <a:moveTo>
                    <a:pt x="7702422" y="9679308"/>
                  </a:moveTo>
                  <a:cubicBezTo>
                    <a:pt x="7685658" y="9688706"/>
                    <a:pt x="7669021" y="9697977"/>
                    <a:pt x="7652130" y="9707248"/>
                  </a:cubicBezTo>
                  <a:lnTo>
                    <a:pt x="7624698" y="9657083"/>
                  </a:lnTo>
                  <a:cubicBezTo>
                    <a:pt x="7641335" y="9647940"/>
                    <a:pt x="7657845" y="9638795"/>
                    <a:pt x="7674482" y="9629524"/>
                  </a:cubicBezTo>
                  <a:close/>
                  <a:moveTo>
                    <a:pt x="7601584" y="9734553"/>
                  </a:moveTo>
                  <a:cubicBezTo>
                    <a:pt x="7584693" y="9743570"/>
                    <a:pt x="7567802" y="9752460"/>
                    <a:pt x="7550784" y="9761350"/>
                  </a:cubicBezTo>
                  <a:lnTo>
                    <a:pt x="7524495" y="9710677"/>
                  </a:lnTo>
                  <a:cubicBezTo>
                    <a:pt x="7541259" y="9701914"/>
                    <a:pt x="7558023" y="9693151"/>
                    <a:pt x="7574787" y="9684261"/>
                  </a:cubicBezTo>
                  <a:close/>
                  <a:moveTo>
                    <a:pt x="7499603" y="9787512"/>
                  </a:moveTo>
                  <a:cubicBezTo>
                    <a:pt x="7482458" y="9796148"/>
                    <a:pt x="7465313" y="9804656"/>
                    <a:pt x="7448168" y="9813166"/>
                  </a:cubicBezTo>
                  <a:lnTo>
                    <a:pt x="7423022" y="9761858"/>
                  </a:lnTo>
                  <a:cubicBezTo>
                    <a:pt x="7440040" y="9753477"/>
                    <a:pt x="7457058" y="9745094"/>
                    <a:pt x="7473949" y="9736458"/>
                  </a:cubicBezTo>
                  <a:close/>
                  <a:moveTo>
                    <a:pt x="7396352" y="9838185"/>
                  </a:moveTo>
                  <a:cubicBezTo>
                    <a:pt x="7379080" y="9846440"/>
                    <a:pt x="7361808" y="9854567"/>
                    <a:pt x="7344408" y="9862695"/>
                  </a:cubicBezTo>
                  <a:lnTo>
                    <a:pt x="7320405" y="9810879"/>
                  </a:lnTo>
                  <a:cubicBezTo>
                    <a:pt x="7337550" y="9802878"/>
                    <a:pt x="7354695" y="9794877"/>
                    <a:pt x="7371713" y="9786749"/>
                  </a:cubicBezTo>
                  <a:close/>
                  <a:moveTo>
                    <a:pt x="7292211" y="9886571"/>
                  </a:moveTo>
                  <a:cubicBezTo>
                    <a:pt x="7274685" y="9894445"/>
                    <a:pt x="7257286" y="9902192"/>
                    <a:pt x="7239633" y="9909940"/>
                  </a:cubicBezTo>
                  <a:lnTo>
                    <a:pt x="7216773" y="9857616"/>
                  </a:lnTo>
                  <a:cubicBezTo>
                    <a:pt x="7234172" y="9849996"/>
                    <a:pt x="7251444" y="9842376"/>
                    <a:pt x="7268717" y="9834502"/>
                  </a:cubicBezTo>
                  <a:close/>
                  <a:moveTo>
                    <a:pt x="7186802" y="9932673"/>
                  </a:moveTo>
                  <a:cubicBezTo>
                    <a:pt x="7169148" y="9940166"/>
                    <a:pt x="7151495" y="9947531"/>
                    <a:pt x="7133843" y="9954770"/>
                  </a:cubicBezTo>
                  <a:lnTo>
                    <a:pt x="7112000" y="9902444"/>
                  </a:lnTo>
                  <a:cubicBezTo>
                    <a:pt x="7129526" y="9895205"/>
                    <a:pt x="7146925" y="9887966"/>
                    <a:pt x="7164324" y="9880601"/>
                  </a:cubicBezTo>
                  <a:close/>
                  <a:moveTo>
                    <a:pt x="7080630" y="9976233"/>
                  </a:moveTo>
                  <a:cubicBezTo>
                    <a:pt x="7062850" y="9983345"/>
                    <a:pt x="7044943" y="9990330"/>
                    <a:pt x="7027163" y="9997189"/>
                  </a:cubicBezTo>
                  <a:lnTo>
                    <a:pt x="7006589" y="9943849"/>
                  </a:lnTo>
                  <a:cubicBezTo>
                    <a:pt x="7024242" y="9936991"/>
                    <a:pt x="7041895" y="9930132"/>
                    <a:pt x="7059547" y="9923148"/>
                  </a:cubicBezTo>
                  <a:close/>
                  <a:moveTo>
                    <a:pt x="6973315" y="10017508"/>
                  </a:moveTo>
                  <a:cubicBezTo>
                    <a:pt x="6955408" y="10024240"/>
                    <a:pt x="6937373" y="10030716"/>
                    <a:pt x="6919340" y="10037193"/>
                  </a:cubicBezTo>
                  <a:lnTo>
                    <a:pt x="6900035" y="9983473"/>
                  </a:lnTo>
                  <a:cubicBezTo>
                    <a:pt x="6917816" y="9977123"/>
                    <a:pt x="6935595" y="9970518"/>
                    <a:pt x="6953376" y="9963915"/>
                  </a:cubicBezTo>
                  <a:close/>
                  <a:moveTo>
                    <a:pt x="6865238" y="10056370"/>
                  </a:moveTo>
                  <a:cubicBezTo>
                    <a:pt x="6847204" y="10062593"/>
                    <a:pt x="6829043" y="10068816"/>
                    <a:pt x="6810881" y="10074913"/>
                  </a:cubicBezTo>
                  <a:lnTo>
                    <a:pt x="6792720" y="10020683"/>
                  </a:lnTo>
                  <a:cubicBezTo>
                    <a:pt x="6810754" y="10014715"/>
                    <a:pt x="6828661" y="10008618"/>
                    <a:pt x="6846441" y="10002395"/>
                  </a:cubicBezTo>
                  <a:close/>
                  <a:moveTo>
                    <a:pt x="6756144" y="10092819"/>
                  </a:moveTo>
                  <a:cubicBezTo>
                    <a:pt x="6737856" y="10098662"/>
                    <a:pt x="6719568" y="10104503"/>
                    <a:pt x="6701280" y="10110091"/>
                  </a:cubicBezTo>
                  <a:lnTo>
                    <a:pt x="6684389" y="10055481"/>
                  </a:lnTo>
                  <a:cubicBezTo>
                    <a:pt x="6702550" y="10049893"/>
                    <a:pt x="6720584" y="10044178"/>
                    <a:pt x="6738618" y="10038337"/>
                  </a:cubicBezTo>
                  <a:close/>
                  <a:moveTo>
                    <a:pt x="6646416" y="10126855"/>
                  </a:moveTo>
                  <a:cubicBezTo>
                    <a:pt x="6628128" y="10132316"/>
                    <a:pt x="6609713" y="10137650"/>
                    <a:pt x="6591298" y="10142857"/>
                  </a:cubicBezTo>
                  <a:lnTo>
                    <a:pt x="6575677" y="10087866"/>
                  </a:lnTo>
                  <a:cubicBezTo>
                    <a:pt x="6593838" y="10082660"/>
                    <a:pt x="6612126" y="10077325"/>
                    <a:pt x="6630160" y="10071991"/>
                  </a:cubicBezTo>
                  <a:close/>
                  <a:moveTo>
                    <a:pt x="6535926" y="10158351"/>
                  </a:moveTo>
                  <a:cubicBezTo>
                    <a:pt x="6517384" y="10163431"/>
                    <a:pt x="6498842" y="10168384"/>
                    <a:pt x="6480300" y="10173210"/>
                  </a:cubicBezTo>
                  <a:lnTo>
                    <a:pt x="6465822" y="10117965"/>
                  </a:lnTo>
                  <a:cubicBezTo>
                    <a:pt x="6484237" y="10113139"/>
                    <a:pt x="6502525" y="10108313"/>
                    <a:pt x="6520813" y="10103233"/>
                  </a:cubicBezTo>
                  <a:close/>
                  <a:moveTo>
                    <a:pt x="6424674" y="10187434"/>
                  </a:moveTo>
                  <a:cubicBezTo>
                    <a:pt x="6406132" y="10192006"/>
                    <a:pt x="6387590" y="10196577"/>
                    <a:pt x="6368921" y="10201023"/>
                  </a:cubicBezTo>
                  <a:lnTo>
                    <a:pt x="6355712" y="10145397"/>
                  </a:lnTo>
                  <a:cubicBezTo>
                    <a:pt x="6374128" y="10141078"/>
                    <a:pt x="6392542" y="10136507"/>
                    <a:pt x="6410830" y="10131935"/>
                  </a:cubicBezTo>
                  <a:close/>
                  <a:moveTo>
                    <a:pt x="6312914" y="10213977"/>
                  </a:moveTo>
                  <a:cubicBezTo>
                    <a:pt x="6294245" y="10218168"/>
                    <a:pt x="6275449" y="10222359"/>
                    <a:pt x="6256653" y="10226296"/>
                  </a:cubicBezTo>
                  <a:lnTo>
                    <a:pt x="6244715" y="10170415"/>
                  </a:lnTo>
                  <a:cubicBezTo>
                    <a:pt x="6263257" y="10166478"/>
                    <a:pt x="6281799" y="10162414"/>
                    <a:pt x="6300341" y="10158223"/>
                  </a:cubicBezTo>
                  <a:close/>
                  <a:moveTo>
                    <a:pt x="6200392" y="10237980"/>
                  </a:moveTo>
                  <a:cubicBezTo>
                    <a:pt x="6181723" y="10241790"/>
                    <a:pt x="6162927" y="10245474"/>
                    <a:pt x="6144131" y="10249029"/>
                  </a:cubicBezTo>
                  <a:lnTo>
                    <a:pt x="6133463" y="10192895"/>
                  </a:lnTo>
                  <a:cubicBezTo>
                    <a:pt x="6152005" y="10189339"/>
                    <a:pt x="6170547" y="10185656"/>
                    <a:pt x="6189089" y="10181974"/>
                  </a:cubicBezTo>
                  <a:close/>
                  <a:moveTo>
                    <a:pt x="6087743" y="10259443"/>
                  </a:moveTo>
                  <a:cubicBezTo>
                    <a:pt x="6068947" y="10262873"/>
                    <a:pt x="6050024" y="10266048"/>
                    <a:pt x="6031101" y="10269223"/>
                  </a:cubicBezTo>
                  <a:lnTo>
                    <a:pt x="6021703" y="10212835"/>
                  </a:lnTo>
                  <a:cubicBezTo>
                    <a:pt x="6040372" y="10209660"/>
                    <a:pt x="6059041" y="10206485"/>
                    <a:pt x="6077710" y="10203182"/>
                  </a:cubicBezTo>
                  <a:close/>
                  <a:moveTo>
                    <a:pt x="5974205" y="10278493"/>
                  </a:moveTo>
                  <a:cubicBezTo>
                    <a:pt x="5955282" y="10281414"/>
                    <a:pt x="5936359" y="10284336"/>
                    <a:pt x="5917436" y="10287002"/>
                  </a:cubicBezTo>
                  <a:lnTo>
                    <a:pt x="5909308" y="10230487"/>
                  </a:lnTo>
                  <a:cubicBezTo>
                    <a:pt x="5928104" y="10227820"/>
                    <a:pt x="5946773" y="10225026"/>
                    <a:pt x="5965442" y="10222105"/>
                  </a:cubicBezTo>
                  <a:close/>
                  <a:moveTo>
                    <a:pt x="5860667" y="10294876"/>
                  </a:moveTo>
                  <a:cubicBezTo>
                    <a:pt x="5841744" y="10297416"/>
                    <a:pt x="5822694" y="10299829"/>
                    <a:pt x="5803644" y="10302115"/>
                  </a:cubicBezTo>
                  <a:lnTo>
                    <a:pt x="5796659" y="10245346"/>
                  </a:lnTo>
                  <a:cubicBezTo>
                    <a:pt x="5815455" y="10243061"/>
                    <a:pt x="5834251" y="10240648"/>
                    <a:pt x="5853047" y="10238107"/>
                  </a:cubicBezTo>
                  <a:close/>
                  <a:moveTo>
                    <a:pt x="5746494" y="10308846"/>
                  </a:moveTo>
                  <a:cubicBezTo>
                    <a:pt x="5727444" y="10311004"/>
                    <a:pt x="5708394" y="10312910"/>
                    <a:pt x="5689217" y="10314814"/>
                  </a:cubicBezTo>
                  <a:lnTo>
                    <a:pt x="5683502" y="10257919"/>
                  </a:lnTo>
                  <a:cubicBezTo>
                    <a:pt x="5702425" y="10256013"/>
                    <a:pt x="5721348" y="10254109"/>
                    <a:pt x="5740144" y="10251950"/>
                  </a:cubicBezTo>
                  <a:close/>
                  <a:moveTo>
                    <a:pt x="5632194" y="10320276"/>
                  </a:moveTo>
                  <a:cubicBezTo>
                    <a:pt x="5613144" y="10321927"/>
                    <a:pt x="5594094" y="10323578"/>
                    <a:pt x="5575044" y="10324975"/>
                  </a:cubicBezTo>
                  <a:lnTo>
                    <a:pt x="5570599" y="10267952"/>
                  </a:lnTo>
                  <a:cubicBezTo>
                    <a:pt x="5589522" y="10266428"/>
                    <a:pt x="5608318" y="10264904"/>
                    <a:pt x="5627114" y="10263253"/>
                  </a:cubicBezTo>
                  <a:close/>
                  <a:moveTo>
                    <a:pt x="5517640" y="10329166"/>
                  </a:moveTo>
                  <a:cubicBezTo>
                    <a:pt x="5498463" y="10330436"/>
                    <a:pt x="5479286" y="10331579"/>
                    <a:pt x="5460109" y="10332723"/>
                  </a:cubicBezTo>
                  <a:lnTo>
                    <a:pt x="5456934" y="10275700"/>
                  </a:lnTo>
                  <a:cubicBezTo>
                    <a:pt x="5475984" y="10274683"/>
                    <a:pt x="5494907" y="10273541"/>
                    <a:pt x="5513830" y="10272270"/>
                  </a:cubicBezTo>
                  <a:close/>
                  <a:moveTo>
                    <a:pt x="5402832" y="10335516"/>
                  </a:moveTo>
                  <a:cubicBezTo>
                    <a:pt x="5383782" y="10336405"/>
                    <a:pt x="5364732" y="10337040"/>
                    <a:pt x="5345555" y="10337675"/>
                  </a:cubicBezTo>
                  <a:lnTo>
                    <a:pt x="5343650" y="10280525"/>
                  </a:lnTo>
                  <a:cubicBezTo>
                    <a:pt x="5362573" y="10279890"/>
                    <a:pt x="5381369" y="10279128"/>
                    <a:pt x="5400292" y="10278366"/>
                  </a:cubicBezTo>
                  <a:close/>
                  <a:moveTo>
                    <a:pt x="5288151" y="10339326"/>
                  </a:moveTo>
                  <a:cubicBezTo>
                    <a:pt x="5268974" y="10339707"/>
                    <a:pt x="5249797" y="10340088"/>
                    <a:pt x="5230620" y="10340342"/>
                  </a:cubicBezTo>
                  <a:lnTo>
                    <a:pt x="5229985" y="10283192"/>
                  </a:lnTo>
                  <a:cubicBezTo>
                    <a:pt x="5249035" y="10282938"/>
                    <a:pt x="5267958" y="10282685"/>
                    <a:pt x="5286882" y="10282176"/>
                  </a:cubicBezTo>
                  <a:close/>
                  <a:moveTo>
                    <a:pt x="5172835" y="10340596"/>
                  </a:moveTo>
                  <a:cubicBezTo>
                    <a:pt x="5172073" y="10340596"/>
                    <a:pt x="5171311" y="10340596"/>
                    <a:pt x="5170676" y="10340596"/>
                  </a:cubicBezTo>
                  <a:lnTo>
                    <a:pt x="5170676" y="10312021"/>
                  </a:lnTo>
                  <a:lnTo>
                    <a:pt x="5170676" y="10340596"/>
                  </a:lnTo>
                  <a:cubicBezTo>
                    <a:pt x="5152134" y="10340596"/>
                    <a:pt x="5133592" y="10340469"/>
                    <a:pt x="5115177" y="10340341"/>
                  </a:cubicBezTo>
                  <a:lnTo>
                    <a:pt x="5115812" y="10283191"/>
                  </a:lnTo>
                  <a:cubicBezTo>
                    <a:pt x="5134100" y="10283446"/>
                    <a:pt x="5152388" y="10283446"/>
                    <a:pt x="5170676" y="10283446"/>
                  </a:cubicBezTo>
                  <a:cubicBezTo>
                    <a:pt x="5171438" y="10283446"/>
                    <a:pt x="5172073" y="10283446"/>
                    <a:pt x="5172835" y="10283446"/>
                  </a:cubicBezTo>
                  <a:close/>
                  <a:moveTo>
                    <a:pt x="5057520" y="10339326"/>
                  </a:moveTo>
                  <a:cubicBezTo>
                    <a:pt x="5038342" y="10338945"/>
                    <a:pt x="5019166" y="10338437"/>
                    <a:pt x="5000116" y="10337802"/>
                  </a:cubicBezTo>
                  <a:lnTo>
                    <a:pt x="5002021" y="10280652"/>
                  </a:lnTo>
                  <a:cubicBezTo>
                    <a:pt x="5020944" y="10281287"/>
                    <a:pt x="5039867" y="10281795"/>
                    <a:pt x="5058790" y="10282176"/>
                  </a:cubicBezTo>
                  <a:close/>
                  <a:moveTo>
                    <a:pt x="4942839" y="10335643"/>
                  </a:moveTo>
                  <a:cubicBezTo>
                    <a:pt x="4923661" y="10334754"/>
                    <a:pt x="4904611" y="10333865"/>
                    <a:pt x="4885561" y="10332850"/>
                  </a:cubicBezTo>
                  <a:lnTo>
                    <a:pt x="4888609" y="10275827"/>
                  </a:lnTo>
                  <a:cubicBezTo>
                    <a:pt x="4907532" y="10276843"/>
                    <a:pt x="4926328" y="10277732"/>
                    <a:pt x="4945251" y="10278620"/>
                  </a:cubicBezTo>
                  <a:close/>
                  <a:moveTo>
                    <a:pt x="4828030" y="10329420"/>
                  </a:moveTo>
                  <a:cubicBezTo>
                    <a:pt x="4808853" y="10328151"/>
                    <a:pt x="4789803" y="10326753"/>
                    <a:pt x="4770627" y="10325356"/>
                  </a:cubicBezTo>
                  <a:lnTo>
                    <a:pt x="4774945" y="10268333"/>
                  </a:lnTo>
                  <a:cubicBezTo>
                    <a:pt x="4793867" y="10269730"/>
                    <a:pt x="4812791" y="10271127"/>
                    <a:pt x="4831714" y="10272398"/>
                  </a:cubicBezTo>
                  <a:close/>
                  <a:moveTo>
                    <a:pt x="4713477" y="10320657"/>
                  </a:moveTo>
                  <a:cubicBezTo>
                    <a:pt x="4694427" y="10319006"/>
                    <a:pt x="4675377" y="10317228"/>
                    <a:pt x="4656454" y="10315324"/>
                  </a:cubicBezTo>
                  <a:lnTo>
                    <a:pt x="4662042" y="10258428"/>
                  </a:lnTo>
                  <a:cubicBezTo>
                    <a:pt x="4680838" y="10260333"/>
                    <a:pt x="4699634" y="10261984"/>
                    <a:pt x="4718430" y="10263635"/>
                  </a:cubicBezTo>
                  <a:close/>
                  <a:moveTo>
                    <a:pt x="4599177" y="10309354"/>
                  </a:moveTo>
                  <a:cubicBezTo>
                    <a:pt x="4580127" y="10307195"/>
                    <a:pt x="4560950" y="10305036"/>
                    <a:pt x="4542027" y="10302750"/>
                  </a:cubicBezTo>
                  <a:lnTo>
                    <a:pt x="4548885" y="10245981"/>
                  </a:lnTo>
                  <a:cubicBezTo>
                    <a:pt x="4567681" y="10248267"/>
                    <a:pt x="4586604" y="10250426"/>
                    <a:pt x="4605400" y="10252458"/>
                  </a:cubicBezTo>
                  <a:close/>
                  <a:moveTo>
                    <a:pt x="4485004" y="10295511"/>
                  </a:moveTo>
                  <a:cubicBezTo>
                    <a:pt x="4466081" y="10292971"/>
                    <a:pt x="4447031" y="10290431"/>
                    <a:pt x="4428235" y="10287637"/>
                  </a:cubicBezTo>
                  <a:lnTo>
                    <a:pt x="4436363" y="10231122"/>
                  </a:lnTo>
                  <a:cubicBezTo>
                    <a:pt x="4455032" y="10233789"/>
                    <a:pt x="4473828" y="10236456"/>
                    <a:pt x="4492497" y="10238869"/>
                  </a:cubicBezTo>
                  <a:close/>
                  <a:moveTo>
                    <a:pt x="4371466" y="10279128"/>
                  </a:moveTo>
                  <a:cubicBezTo>
                    <a:pt x="4352416" y="10276207"/>
                    <a:pt x="4333493" y="10273160"/>
                    <a:pt x="4314570" y="10269985"/>
                  </a:cubicBezTo>
                  <a:lnTo>
                    <a:pt x="4323967" y="10213596"/>
                  </a:lnTo>
                  <a:cubicBezTo>
                    <a:pt x="4342636" y="10216771"/>
                    <a:pt x="4361433" y="10219692"/>
                    <a:pt x="4380228" y="10222614"/>
                  </a:cubicBezTo>
                  <a:close/>
                  <a:moveTo>
                    <a:pt x="4257928" y="10260205"/>
                  </a:moveTo>
                  <a:cubicBezTo>
                    <a:pt x="4239005" y="10256903"/>
                    <a:pt x="4220209" y="10253348"/>
                    <a:pt x="4201413" y="10249791"/>
                  </a:cubicBezTo>
                  <a:lnTo>
                    <a:pt x="4212080" y="10193657"/>
                  </a:lnTo>
                  <a:cubicBezTo>
                    <a:pt x="4230622" y="10197214"/>
                    <a:pt x="4249291" y="10200642"/>
                    <a:pt x="4267960" y="10203944"/>
                  </a:cubicBezTo>
                  <a:close/>
                  <a:moveTo>
                    <a:pt x="4145152" y="10238869"/>
                  </a:moveTo>
                  <a:cubicBezTo>
                    <a:pt x="4126355" y="10235060"/>
                    <a:pt x="4107560" y="10231250"/>
                    <a:pt x="4088764" y="10227186"/>
                  </a:cubicBezTo>
                  <a:lnTo>
                    <a:pt x="4100702" y="10171305"/>
                  </a:lnTo>
                  <a:cubicBezTo>
                    <a:pt x="4119244" y="10175242"/>
                    <a:pt x="4137786" y="10179052"/>
                    <a:pt x="4156455" y="10182862"/>
                  </a:cubicBezTo>
                  <a:close/>
                  <a:moveTo>
                    <a:pt x="4032630" y="10214866"/>
                  </a:moveTo>
                  <a:cubicBezTo>
                    <a:pt x="4013961" y="10210675"/>
                    <a:pt x="3995292" y="10206357"/>
                    <a:pt x="3976623" y="10201912"/>
                  </a:cubicBezTo>
                  <a:lnTo>
                    <a:pt x="3989831" y="10146286"/>
                  </a:lnTo>
                  <a:cubicBezTo>
                    <a:pt x="4008246" y="10150604"/>
                    <a:pt x="4026661" y="10154922"/>
                    <a:pt x="4045203" y="10159113"/>
                  </a:cubicBezTo>
                  <a:close/>
                  <a:moveTo>
                    <a:pt x="3920870" y="10188450"/>
                  </a:moveTo>
                  <a:cubicBezTo>
                    <a:pt x="3902328" y="10183878"/>
                    <a:pt x="3883786" y="10179179"/>
                    <a:pt x="3865244" y="10174353"/>
                  </a:cubicBezTo>
                  <a:lnTo>
                    <a:pt x="3879595" y="10118981"/>
                  </a:lnTo>
                  <a:cubicBezTo>
                    <a:pt x="3897883" y="10123680"/>
                    <a:pt x="3916171" y="10128379"/>
                    <a:pt x="3934586" y="10132951"/>
                  </a:cubicBezTo>
                  <a:close/>
                  <a:moveTo>
                    <a:pt x="3809618" y="10159494"/>
                  </a:moveTo>
                  <a:cubicBezTo>
                    <a:pt x="3791076" y="10154413"/>
                    <a:pt x="3772661" y="10149334"/>
                    <a:pt x="3754246" y="10144126"/>
                  </a:cubicBezTo>
                  <a:lnTo>
                    <a:pt x="3769867" y="10089135"/>
                  </a:lnTo>
                  <a:cubicBezTo>
                    <a:pt x="3788028" y="10094342"/>
                    <a:pt x="3806316" y="10099422"/>
                    <a:pt x="3824604" y="10104375"/>
                  </a:cubicBezTo>
                  <a:close/>
                  <a:moveTo>
                    <a:pt x="3699128" y="10128125"/>
                  </a:moveTo>
                  <a:cubicBezTo>
                    <a:pt x="3680840" y="10122664"/>
                    <a:pt x="3662425" y="10117203"/>
                    <a:pt x="3644264" y="10111488"/>
                  </a:cubicBezTo>
                  <a:lnTo>
                    <a:pt x="3661154" y="10056878"/>
                  </a:lnTo>
                  <a:cubicBezTo>
                    <a:pt x="3679189" y="10062466"/>
                    <a:pt x="3697350" y="10067927"/>
                    <a:pt x="3715383" y="10073261"/>
                  </a:cubicBezTo>
                  <a:close/>
                  <a:moveTo>
                    <a:pt x="3589400" y="10094216"/>
                  </a:moveTo>
                  <a:cubicBezTo>
                    <a:pt x="3571111" y="10088374"/>
                    <a:pt x="3552951" y="10082405"/>
                    <a:pt x="3534663" y="10076310"/>
                  </a:cubicBezTo>
                  <a:lnTo>
                    <a:pt x="3552697" y="10022080"/>
                  </a:lnTo>
                  <a:cubicBezTo>
                    <a:pt x="3570731" y="10028049"/>
                    <a:pt x="3588638" y="10034018"/>
                    <a:pt x="3606799" y="10039733"/>
                  </a:cubicBezTo>
                  <a:close/>
                  <a:moveTo>
                    <a:pt x="3479800" y="10058400"/>
                  </a:moveTo>
                  <a:cubicBezTo>
                    <a:pt x="3461766" y="10052177"/>
                    <a:pt x="3443605" y="10045827"/>
                    <a:pt x="3425698" y="10039350"/>
                  </a:cubicBezTo>
                  <a:lnTo>
                    <a:pt x="3445002" y="9985502"/>
                  </a:lnTo>
                  <a:cubicBezTo>
                    <a:pt x="3462782" y="9991852"/>
                    <a:pt x="3480689" y="9998202"/>
                    <a:pt x="3498596" y="10004298"/>
                  </a:cubicBezTo>
                  <a:close/>
                  <a:moveTo>
                    <a:pt x="3371723" y="10019665"/>
                  </a:moveTo>
                  <a:cubicBezTo>
                    <a:pt x="3353689" y="10012934"/>
                    <a:pt x="3335782" y="10006203"/>
                    <a:pt x="3317875" y="9999345"/>
                  </a:cubicBezTo>
                  <a:lnTo>
                    <a:pt x="3338322" y="9946005"/>
                  </a:lnTo>
                  <a:cubicBezTo>
                    <a:pt x="3355975" y="9952863"/>
                    <a:pt x="3373755" y="9959467"/>
                    <a:pt x="3391535" y="9966071"/>
                  </a:cubicBezTo>
                  <a:close/>
                  <a:moveTo>
                    <a:pt x="3264281" y="9978390"/>
                  </a:moveTo>
                  <a:cubicBezTo>
                    <a:pt x="3246501" y="9971278"/>
                    <a:pt x="3228721" y="9964166"/>
                    <a:pt x="3211068" y="9956927"/>
                  </a:cubicBezTo>
                  <a:lnTo>
                    <a:pt x="3232785" y="9904095"/>
                  </a:lnTo>
                  <a:cubicBezTo>
                    <a:pt x="3250311" y="9911207"/>
                    <a:pt x="3267837" y="9918319"/>
                    <a:pt x="3285490" y="9925304"/>
                  </a:cubicBezTo>
                  <a:close/>
                  <a:moveTo>
                    <a:pt x="3158109" y="9934829"/>
                  </a:moveTo>
                  <a:cubicBezTo>
                    <a:pt x="3140456" y="9927336"/>
                    <a:pt x="3122803" y="9919843"/>
                    <a:pt x="3105277" y="9912096"/>
                  </a:cubicBezTo>
                  <a:lnTo>
                    <a:pt x="3128137" y="9859772"/>
                  </a:lnTo>
                  <a:cubicBezTo>
                    <a:pt x="3145536" y="9867392"/>
                    <a:pt x="3162935" y="9874885"/>
                    <a:pt x="3180461" y="9882252"/>
                  </a:cubicBezTo>
                  <a:close/>
                  <a:moveTo>
                    <a:pt x="3052699" y="9888855"/>
                  </a:moveTo>
                  <a:cubicBezTo>
                    <a:pt x="3035173" y="9880981"/>
                    <a:pt x="3017774" y="9873107"/>
                    <a:pt x="3000375" y="9864979"/>
                  </a:cubicBezTo>
                  <a:lnTo>
                    <a:pt x="3024378" y="9813163"/>
                  </a:lnTo>
                  <a:cubicBezTo>
                    <a:pt x="3041523" y="9821164"/>
                    <a:pt x="3058795" y="9829038"/>
                    <a:pt x="3076067" y="9836785"/>
                  </a:cubicBezTo>
                  <a:close/>
                  <a:moveTo>
                    <a:pt x="2948432" y="9840595"/>
                  </a:moveTo>
                  <a:cubicBezTo>
                    <a:pt x="2931160" y="9832340"/>
                    <a:pt x="2913888" y="9823958"/>
                    <a:pt x="2896743" y="9815577"/>
                  </a:cubicBezTo>
                  <a:lnTo>
                    <a:pt x="2921889" y="9764269"/>
                  </a:lnTo>
                  <a:cubicBezTo>
                    <a:pt x="2938907" y="9772651"/>
                    <a:pt x="2955925" y="9780906"/>
                    <a:pt x="2973070" y="9789034"/>
                  </a:cubicBezTo>
                  <a:close/>
                  <a:moveTo>
                    <a:pt x="2845181" y="9789922"/>
                  </a:moveTo>
                  <a:cubicBezTo>
                    <a:pt x="2828036" y="9781286"/>
                    <a:pt x="2811018" y="9772523"/>
                    <a:pt x="2794000" y="9763760"/>
                  </a:cubicBezTo>
                  <a:lnTo>
                    <a:pt x="2820289" y="9712960"/>
                  </a:lnTo>
                  <a:cubicBezTo>
                    <a:pt x="2837053" y="9721723"/>
                    <a:pt x="2853944" y="9730359"/>
                    <a:pt x="2870835" y="9738868"/>
                  </a:cubicBezTo>
                  <a:close/>
                  <a:moveTo>
                    <a:pt x="2743200" y="9737090"/>
                  </a:moveTo>
                  <a:cubicBezTo>
                    <a:pt x="2726309" y="9728073"/>
                    <a:pt x="2709418" y="9719056"/>
                    <a:pt x="2692654" y="9709785"/>
                  </a:cubicBezTo>
                  <a:lnTo>
                    <a:pt x="2720086" y="9659619"/>
                  </a:lnTo>
                  <a:cubicBezTo>
                    <a:pt x="2736723" y="9668763"/>
                    <a:pt x="2753360" y="9677653"/>
                    <a:pt x="2770124" y="9686543"/>
                  </a:cubicBezTo>
                  <a:close/>
                  <a:moveTo>
                    <a:pt x="2642362" y="9681972"/>
                  </a:moveTo>
                  <a:cubicBezTo>
                    <a:pt x="2625598" y="9672574"/>
                    <a:pt x="2608961" y="9663049"/>
                    <a:pt x="2592451" y="9653524"/>
                  </a:cubicBezTo>
                  <a:lnTo>
                    <a:pt x="2621026" y="9603993"/>
                  </a:lnTo>
                  <a:cubicBezTo>
                    <a:pt x="2637409" y="9613391"/>
                    <a:pt x="2653919" y="9622789"/>
                    <a:pt x="2670429" y="9632061"/>
                  </a:cubicBezTo>
                  <a:close/>
                  <a:moveTo>
                    <a:pt x="2542794" y="9624567"/>
                  </a:moveTo>
                  <a:cubicBezTo>
                    <a:pt x="2526284" y="9614788"/>
                    <a:pt x="2509901" y="9605010"/>
                    <a:pt x="2493518" y="9595103"/>
                  </a:cubicBezTo>
                  <a:lnTo>
                    <a:pt x="2523109" y="9546209"/>
                  </a:lnTo>
                  <a:cubicBezTo>
                    <a:pt x="2539238" y="9555988"/>
                    <a:pt x="2555494" y="9565766"/>
                    <a:pt x="2571877" y="9575418"/>
                  </a:cubicBezTo>
                  <a:close/>
                  <a:moveTo>
                    <a:pt x="2444496" y="9565004"/>
                  </a:moveTo>
                  <a:cubicBezTo>
                    <a:pt x="2428240" y="9554844"/>
                    <a:pt x="2411984" y="9544685"/>
                    <a:pt x="2395855" y="9534398"/>
                  </a:cubicBezTo>
                  <a:lnTo>
                    <a:pt x="2426589" y="9486138"/>
                  </a:lnTo>
                  <a:cubicBezTo>
                    <a:pt x="2442591" y="9496298"/>
                    <a:pt x="2458593" y="9506457"/>
                    <a:pt x="2474722" y="9516364"/>
                  </a:cubicBezTo>
                  <a:close/>
                  <a:moveTo>
                    <a:pt x="2347595" y="9503282"/>
                  </a:moveTo>
                  <a:cubicBezTo>
                    <a:pt x="2331593" y="9492868"/>
                    <a:pt x="2315591" y="9482201"/>
                    <a:pt x="2299716" y="9471660"/>
                  </a:cubicBezTo>
                  <a:lnTo>
                    <a:pt x="2331466" y="9424162"/>
                  </a:lnTo>
                  <a:cubicBezTo>
                    <a:pt x="2347214" y="9434703"/>
                    <a:pt x="2362962" y="9445117"/>
                    <a:pt x="2378837" y="9455530"/>
                  </a:cubicBezTo>
                  <a:close/>
                  <a:moveTo>
                    <a:pt x="2252091" y="9439401"/>
                  </a:moveTo>
                  <a:cubicBezTo>
                    <a:pt x="2236216" y="9428606"/>
                    <a:pt x="2220468" y="9417684"/>
                    <a:pt x="2204847" y="9406635"/>
                  </a:cubicBezTo>
                  <a:lnTo>
                    <a:pt x="2237613" y="9359899"/>
                  </a:lnTo>
                  <a:cubicBezTo>
                    <a:pt x="2253107" y="9370821"/>
                    <a:pt x="2268728" y="9381616"/>
                    <a:pt x="2284349" y="9392284"/>
                  </a:cubicBezTo>
                  <a:close/>
                  <a:moveTo>
                    <a:pt x="2157984" y="9373361"/>
                  </a:moveTo>
                  <a:cubicBezTo>
                    <a:pt x="2142490" y="9362185"/>
                    <a:pt x="2126996" y="9350882"/>
                    <a:pt x="2111502" y="9339579"/>
                  </a:cubicBezTo>
                  <a:lnTo>
                    <a:pt x="2145411" y="9293478"/>
                  </a:lnTo>
                  <a:cubicBezTo>
                    <a:pt x="2160651" y="9304654"/>
                    <a:pt x="2176018" y="9315830"/>
                    <a:pt x="2191385" y="9326879"/>
                  </a:cubicBezTo>
                  <a:close/>
                  <a:moveTo>
                    <a:pt x="2065401" y="9305289"/>
                  </a:moveTo>
                  <a:cubicBezTo>
                    <a:pt x="2050034" y="9293732"/>
                    <a:pt x="2034794" y="9282175"/>
                    <a:pt x="2019681" y="9270491"/>
                  </a:cubicBezTo>
                  <a:lnTo>
                    <a:pt x="2054479" y="9225152"/>
                  </a:lnTo>
                  <a:cubicBezTo>
                    <a:pt x="2069465" y="9236709"/>
                    <a:pt x="2084578" y="9248139"/>
                    <a:pt x="2099691" y="9259569"/>
                  </a:cubicBezTo>
                  <a:close/>
                  <a:moveTo>
                    <a:pt x="1974342" y="9235185"/>
                  </a:moveTo>
                  <a:cubicBezTo>
                    <a:pt x="1959356" y="9223374"/>
                    <a:pt x="1944370" y="9211436"/>
                    <a:pt x="1929384" y="9199371"/>
                  </a:cubicBezTo>
                  <a:lnTo>
                    <a:pt x="1965198" y="9154921"/>
                  </a:lnTo>
                  <a:cubicBezTo>
                    <a:pt x="1979930" y="9166859"/>
                    <a:pt x="1994789" y="9178543"/>
                    <a:pt x="2009648" y="9190354"/>
                  </a:cubicBezTo>
                  <a:close/>
                  <a:moveTo>
                    <a:pt x="1884807" y="9163049"/>
                  </a:moveTo>
                  <a:cubicBezTo>
                    <a:pt x="1870075" y="9150857"/>
                    <a:pt x="1855343" y="9138538"/>
                    <a:pt x="1840611" y="9126219"/>
                  </a:cubicBezTo>
                  <a:lnTo>
                    <a:pt x="1877441" y="9082531"/>
                  </a:lnTo>
                  <a:cubicBezTo>
                    <a:pt x="1891919" y="9094723"/>
                    <a:pt x="1906524" y="9106914"/>
                    <a:pt x="1921129" y="9118980"/>
                  </a:cubicBezTo>
                  <a:close/>
                  <a:moveTo>
                    <a:pt x="1796923" y="9089008"/>
                  </a:moveTo>
                  <a:cubicBezTo>
                    <a:pt x="1782445" y="9076562"/>
                    <a:pt x="1767967" y="9063862"/>
                    <a:pt x="1753616" y="9051289"/>
                  </a:cubicBezTo>
                  <a:lnTo>
                    <a:pt x="1791462" y="9008363"/>
                  </a:lnTo>
                  <a:cubicBezTo>
                    <a:pt x="1805686" y="9020936"/>
                    <a:pt x="1819910" y="9033382"/>
                    <a:pt x="1834261" y="9045701"/>
                  </a:cubicBezTo>
                  <a:close/>
                  <a:moveTo>
                    <a:pt x="1710690" y="9013062"/>
                  </a:moveTo>
                  <a:cubicBezTo>
                    <a:pt x="1696466" y="9000235"/>
                    <a:pt x="1682242" y="8987281"/>
                    <a:pt x="1668272" y="8974327"/>
                  </a:cubicBezTo>
                  <a:lnTo>
                    <a:pt x="1707007" y="8932290"/>
                  </a:lnTo>
                  <a:cubicBezTo>
                    <a:pt x="1720977" y="8945117"/>
                    <a:pt x="1734947" y="8957944"/>
                    <a:pt x="1749044" y="8970517"/>
                  </a:cubicBezTo>
                  <a:close/>
                  <a:moveTo>
                    <a:pt x="1626108" y="8935211"/>
                  </a:moveTo>
                  <a:cubicBezTo>
                    <a:pt x="1612138" y="8922130"/>
                    <a:pt x="1598295" y="8908922"/>
                    <a:pt x="1584452" y="8895587"/>
                  </a:cubicBezTo>
                  <a:lnTo>
                    <a:pt x="1624076" y="8854439"/>
                  </a:lnTo>
                  <a:cubicBezTo>
                    <a:pt x="1637665" y="8867521"/>
                    <a:pt x="1651381" y="8880601"/>
                    <a:pt x="1665224" y="8893682"/>
                  </a:cubicBezTo>
                  <a:close/>
                  <a:moveTo>
                    <a:pt x="1543304" y="8855455"/>
                  </a:moveTo>
                  <a:cubicBezTo>
                    <a:pt x="1529715" y="8841993"/>
                    <a:pt x="1516126" y="8828531"/>
                    <a:pt x="1502537" y="8814942"/>
                  </a:cubicBezTo>
                  <a:lnTo>
                    <a:pt x="1543050" y="8774683"/>
                  </a:lnTo>
                  <a:cubicBezTo>
                    <a:pt x="1556385" y="8788145"/>
                    <a:pt x="1569847" y="8801480"/>
                    <a:pt x="1583309" y="8814814"/>
                  </a:cubicBezTo>
                  <a:close/>
                  <a:moveTo>
                    <a:pt x="1462278" y="8773921"/>
                  </a:moveTo>
                  <a:cubicBezTo>
                    <a:pt x="1448943" y="8760205"/>
                    <a:pt x="1435608" y="8746362"/>
                    <a:pt x="1422400" y="8732519"/>
                  </a:cubicBezTo>
                  <a:lnTo>
                    <a:pt x="1463802" y="8693149"/>
                  </a:lnTo>
                  <a:cubicBezTo>
                    <a:pt x="1476883" y="8706865"/>
                    <a:pt x="1489964" y="8720581"/>
                    <a:pt x="1503172" y="8734170"/>
                  </a:cubicBezTo>
                  <a:close/>
                  <a:moveTo>
                    <a:pt x="1383030" y="8690609"/>
                  </a:moveTo>
                  <a:cubicBezTo>
                    <a:pt x="1369949" y="8676639"/>
                    <a:pt x="1356995" y="8662542"/>
                    <a:pt x="1344168" y="8648318"/>
                  </a:cubicBezTo>
                  <a:lnTo>
                    <a:pt x="1386459" y="8609836"/>
                  </a:lnTo>
                  <a:cubicBezTo>
                    <a:pt x="1399159" y="8623806"/>
                    <a:pt x="1411986" y="8637776"/>
                    <a:pt x="1424940" y="8651619"/>
                  </a:cubicBezTo>
                  <a:close/>
                  <a:moveTo>
                    <a:pt x="1305687" y="8605646"/>
                  </a:moveTo>
                  <a:cubicBezTo>
                    <a:pt x="1292987" y="8591295"/>
                    <a:pt x="1280287" y="8576944"/>
                    <a:pt x="1267714" y="8562465"/>
                  </a:cubicBezTo>
                  <a:lnTo>
                    <a:pt x="1310894" y="8525000"/>
                  </a:lnTo>
                  <a:cubicBezTo>
                    <a:pt x="1323340" y="8539351"/>
                    <a:pt x="1335786" y="8553575"/>
                    <a:pt x="1348486" y="8567672"/>
                  </a:cubicBezTo>
                  <a:close/>
                  <a:moveTo>
                    <a:pt x="1230249" y="8518905"/>
                  </a:moveTo>
                  <a:cubicBezTo>
                    <a:pt x="1217803" y="8504299"/>
                    <a:pt x="1205484" y="8489695"/>
                    <a:pt x="1193292" y="8474962"/>
                  </a:cubicBezTo>
                  <a:lnTo>
                    <a:pt x="1237234" y="8438386"/>
                  </a:lnTo>
                  <a:cubicBezTo>
                    <a:pt x="1249299" y="8452992"/>
                    <a:pt x="1261491" y="8467469"/>
                    <a:pt x="1273810" y="8481947"/>
                  </a:cubicBezTo>
                  <a:close/>
                  <a:moveTo>
                    <a:pt x="1156716" y="8430512"/>
                  </a:moveTo>
                  <a:cubicBezTo>
                    <a:pt x="1144651" y="8415654"/>
                    <a:pt x="1132586" y="8400794"/>
                    <a:pt x="1120775" y="8385681"/>
                  </a:cubicBezTo>
                  <a:lnTo>
                    <a:pt x="1165479" y="8350121"/>
                  </a:lnTo>
                  <a:cubicBezTo>
                    <a:pt x="1177290" y="8364980"/>
                    <a:pt x="1189101" y="8379712"/>
                    <a:pt x="1201039" y="8394444"/>
                  </a:cubicBezTo>
                  <a:close/>
                  <a:moveTo>
                    <a:pt x="1085215" y="8340596"/>
                  </a:moveTo>
                  <a:cubicBezTo>
                    <a:pt x="1073404" y="8325483"/>
                    <a:pt x="1061847" y="8310243"/>
                    <a:pt x="1050163" y="8295003"/>
                  </a:cubicBezTo>
                  <a:lnTo>
                    <a:pt x="1095629" y="8260459"/>
                  </a:lnTo>
                  <a:cubicBezTo>
                    <a:pt x="1107059" y="8275572"/>
                    <a:pt x="1118616" y="8290558"/>
                    <a:pt x="1130300" y="8305544"/>
                  </a:cubicBezTo>
                  <a:close/>
                  <a:moveTo>
                    <a:pt x="1015746" y="8249029"/>
                  </a:moveTo>
                  <a:cubicBezTo>
                    <a:pt x="1004316" y="8233662"/>
                    <a:pt x="993013" y="8218168"/>
                    <a:pt x="981710" y="8202673"/>
                  </a:cubicBezTo>
                  <a:lnTo>
                    <a:pt x="1027938" y="8169145"/>
                  </a:lnTo>
                  <a:cubicBezTo>
                    <a:pt x="1039114" y="8184513"/>
                    <a:pt x="1050290" y="8199752"/>
                    <a:pt x="1061593" y="8214992"/>
                  </a:cubicBezTo>
                  <a:close/>
                  <a:moveTo>
                    <a:pt x="948309" y="8156065"/>
                  </a:moveTo>
                  <a:cubicBezTo>
                    <a:pt x="937260" y="8140444"/>
                    <a:pt x="926211" y="8124696"/>
                    <a:pt x="915289" y="8108947"/>
                  </a:cubicBezTo>
                  <a:lnTo>
                    <a:pt x="962279" y="8076435"/>
                  </a:lnTo>
                  <a:cubicBezTo>
                    <a:pt x="973074" y="8092056"/>
                    <a:pt x="983869" y="8107551"/>
                    <a:pt x="994918" y="8123044"/>
                  </a:cubicBezTo>
                  <a:close/>
                  <a:moveTo>
                    <a:pt x="882904" y="8061450"/>
                  </a:moveTo>
                  <a:cubicBezTo>
                    <a:pt x="872236" y="8045575"/>
                    <a:pt x="861568" y="8029700"/>
                    <a:pt x="851027" y="8013697"/>
                  </a:cubicBezTo>
                  <a:lnTo>
                    <a:pt x="898779" y="7982202"/>
                  </a:lnTo>
                  <a:cubicBezTo>
                    <a:pt x="909193" y="7997950"/>
                    <a:pt x="919734" y="8013697"/>
                    <a:pt x="930275" y="8029445"/>
                  </a:cubicBezTo>
                  <a:close/>
                  <a:moveTo>
                    <a:pt x="819658" y="7965565"/>
                  </a:moveTo>
                  <a:cubicBezTo>
                    <a:pt x="809244" y="7949435"/>
                    <a:pt x="798957" y="7933307"/>
                    <a:pt x="788797" y="7917051"/>
                  </a:cubicBezTo>
                  <a:lnTo>
                    <a:pt x="837184" y="7886697"/>
                  </a:lnTo>
                  <a:cubicBezTo>
                    <a:pt x="847217" y="7902700"/>
                    <a:pt x="857377" y="7918702"/>
                    <a:pt x="867664" y="7934704"/>
                  </a:cubicBezTo>
                  <a:close/>
                  <a:moveTo>
                    <a:pt x="758444" y="7868156"/>
                  </a:moveTo>
                  <a:cubicBezTo>
                    <a:pt x="748411" y="7851773"/>
                    <a:pt x="738505" y="7835390"/>
                    <a:pt x="728726" y="7819007"/>
                  </a:cubicBezTo>
                  <a:lnTo>
                    <a:pt x="777748" y="7789670"/>
                  </a:lnTo>
                  <a:cubicBezTo>
                    <a:pt x="787527" y="7805926"/>
                    <a:pt x="797306" y="7822182"/>
                    <a:pt x="807212" y="7838311"/>
                  </a:cubicBezTo>
                  <a:close/>
                  <a:moveTo>
                    <a:pt x="699516" y="7769604"/>
                  </a:moveTo>
                  <a:cubicBezTo>
                    <a:pt x="689864" y="7753094"/>
                    <a:pt x="680339" y="7736457"/>
                    <a:pt x="670814" y="7719820"/>
                  </a:cubicBezTo>
                  <a:lnTo>
                    <a:pt x="720471" y="7691626"/>
                  </a:lnTo>
                  <a:cubicBezTo>
                    <a:pt x="729869" y="7708136"/>
                    <a:pt x="739267" y="7724520"/>
                    <a:pt x="748792" y="7740902"/>
                  </a:cubicBezTo>
                  <a:close/>
                  <a:moveTo>
                    <a:pt x="642747" y="7669655"/>
                  </a:moveTo>
                  <a:cubicBezTo>
                    <a:pt x="633476" y="7652891"/>
                    <a:pt x="624332" y="7636127"/>
                    <a:pt x="615188" y="7619236"/>
                  </a:cubicBezTo>
                  <a:lnTo>
                    <a:pt x="665480" y="7592185"/>
                  </a:lnTo>
                  <a:cubicBezTo>
                    <a:pt x="674497" y="7608822"/>
                    <a:pt x="683514" y="7625459"/>
                    <a:pt x="692658" y="7642096"/>
                  </a:cubicBezTo>
                  <a:close/>
                  <a:moveTo>
                    <a:pt x="588264" y="7568563"/>
                  </a:moveTo>
                  <a:cubicBezTo>
                    <a:pt x="579374" y="7551671"/>
                    <a:pt x="570611" y="7534654"/>
                    <a:pt x="561848" y="7517508"/>
                  </a:cubicBezTo>
                  <a:lnTo>
                    <a:pt x="612775" y="7491473"/>
                  </a:lnTo>
                  <a:cubicBezTo>
                    <a:pt x="621411" y="7508365"/>
                    <a:pt x="630047" y="7525129"/>
                    <a:pt x="638937" y="7541892"/>
                  </a:cubicBezTo>
                  <a:close/>
                  <a:moveTo>
                    <a:pt x="536067" y="7466201"/>
                  </a:moveTo>
                  <a:cubicBezTo>
                    <a:pt x="527558" y="7449056"/>
                    <a:pt x="519176" y="7431783"/>
                    <a:pt x="510794" y="7414512"/>
                  </a:cubicBezTo>
                  <a:lnTo>
                    <a:pt x="562229" y="7389619"/>
                  </a:lnTo>
                  <a:cubicBezTo>
                    <a:pt x="570484" y="7406764"/>
                    <a:pt x="578866" y="7423782"/>
                    <a:pt x="587248" y="7440673"/>
                  </a:cubicBezTo>
                  <a:close/>
                  <a:moveTo>
                    <a:pt x="486156" y="7362695"/>
                  </a:moveTo>
                  <a:cubicBezTo>
                    <a:pt x="478028" y="7345423"/>
                    <a:pt x="470027" y="7328025"/>
                    <a:pt x="462026" y="7310498"/>
                  </a:cubicBezTo>
                  <a:lnTo>
                    <a:pt x="514096" y="7286877"/>
                  </a:lnTo>
                  <a:cubicBezTo>
                    <a:pt x="521970" y="7304148"/>
                    <a:pt x="529844" y="7321294"/>
                    <a:pt x="537972" y="7338439"/>
                  </a:cubicBezTo>
                  <a:close/>
                  <a:moveTo>
                    <a:pt x="438531" y="7258047"/>
                  </a:moveTo>
                  <a:cubicBezTo>
                    <a:pt x="430784" y="7240521"/>
                    <a:pt x="423164" y="7222868"/>
                    <a:pt x="415544" y="7205342"/>
                  </a:cubicBezTo>
                  <a:lnTo>
                    <a:pt x="468122" y="7182863"/>
                  </a:lnTo>
                  <a:cubicBezTo>
                    <a:pt x="475615" y="7200262"/>
                    <a:pt x="483108" y="7217661"/>
                    <a:pt x="490855" y="7235060"/>
                  </a:cubicBezTo>
                  <a:close/>
                  <a:moveTo>
                    <a:pt x="393192" y="7152383"/>
                  </a:moveTo>
                  <a:cubicBezTo>
                    <a:pt x="385826" y="7134730"/>
                    <a:pt x="378587" y="7116951"/>
                    <a:pt x="371475" y="7099297"/>
                  </a:cubicBezTo>
                  <a:lnTo>
                    <a:pt x="424434" y="7077962"/>
                  </a:lnTo>
                  <a:cubicBezTo>
                    <a:pt x="431546" y="7095488"/>
                    <a:pt x="438658" y="7113014"/>
                    <a:pt x="445897" y="7130540"/>
                  </a:cubicBezTo>
                  <a:close/>
                  <a:moveTo>
                    <a:pt x="350266" y="7045830"/>
                  </a:moveTo>
                  <a:cubicBezTo>
                    <a:pt x="343281" y="7027923"/>
                    <a:pt x="336423" y="7010016"/>
                    <a:pt x="329692" y="6992109"/>
                  </a:cubicBezTo>
                  <a:lnTo>
                    <a:pt x="383159" y="6971916"/>
                  </a:lnTo>
                  <a:cubicBezTo>
                    <a:pt x="389890" y="6989696"/>
                    <a:pt x="396621" y="7007349"/>
                    <a:pt x="403479" y="7025002"/>
                  </a:cubicBezTo>
                  <a:close/>
                  <a:moveTo>
                    <a:pt x="309753" y="6938134"/>
                  </a:moveTo>
                  <a:cubicBezTo>
                    <a:pt x="303276" y="6920228"/>
                    <a:pt x="296799" y="6902193"/>
                    <a:pt x="290449" y="6884159"/>
                  </a:cubicBezTo>
                  <a:lnTo>
                    <a:pt x="344424" y="6865237"/>
                  </a:lnTo>
                  <a:cubicBezTo>
                    <a:pt x="350647" y="6883143"/>
                    <a:pt x="356997" y="6900923"/>
                    <a:pt x="363474" y="6918704"/>
                  </a:cubicBezTo>
                  <a:close/>
                  <a:moveTo>
                    <a:pt x="271780" y="6829803"/>
                  </a:moveTo>
                  <a:cubicBezTo>
                    <a:pt x="265684" y="6811642"/>
                    <a:pt x="259588" y="6793481"/>
                    <a:pt x="253619" y="6775193"/>
                  </a:cubicBezTo>
                  <a:lnTo>
                    <a:pt x="307975" y="6757413"/>
                  </a:lnTo>
                  <a:cubicBezTo>
                    <a:pt x="313817" y="6775447"/>
                    <a:pt x="319786" y="6793481"/>
                    <a:pt x="325882" y="6811388"/>
                  </a:cubicBezTo>
                  <a:close/>
                  <a:moveTo>
                    <a:pt x="236093" y="6720456"/>
                  </a:moveTo>
                  <a:cubicBezTo>
                    <a:pt x="230378" y="6702168"/>
                    <a:pt x="224790" y="6683880"/>
                    <a:pt x="219202" y="6665592"/>
                  </a:cubicBezTo>
                  <a:lnTo>
                    <a:pt x="273939" y="6649082"/>
                  </a:lnTo>
                  <a:cubicBezTo>
                    <a:pt x="279400" y="6667243"/>
                    <a:pt x="284988" y="6685277"/>
                    <a:pt x="290576" y="6703312"/>
                  </a:cubicBezTo>
                  <a:close/>
                  <a:moveTo>
                    <a:pt x="203200" y="6610477"/>
                  </a:moveTo>
                  <a:cubicBezTo>
                    <a:pt x="197866" y="6592062"/>
                    <a:pt x="192659" y="6573647"/>
                    <a:pt x="187579" y="6555232"/>
                  </a:cubicBezTo>
                  <a:lnTo>
                    <a:pt x="242697" y="6539992"/>
                  </a:lnTo>
                  <a:cubicBezTo>
                    <a:pt x="247777" y="6558280"/>
                    <a:pt x="252984" y="6576441"/>
                    <a:pt x="258191" y="6594729"/>
                  </a:cubicBezTo>
                  <a:close/>
                  <a:moveTo>
                    <a:pt x="172466" y="6499606"/>
                  </a:moveTo>
                  <a:cubicBezTo>
                    <a:pt x="167513" y="6481064"/>
                    <a:pt x="162687" y="6462522"/>
                    <a:pt x="157988" y="6443980"/>
                  </a:cubicBezTo>
                  <a:lnTo>
                    <a:pt x="213360" y="6430010"/>
                  </a:lnTo>
                  <a:cubicBezTo>
                    <a:pt x="218059" y="6448425"/>
                    <a:pt x="222758" y="6466713"/>
                    <a:pt x="227584" y="6485000"/>
                  </a:cubicBezTo>
                  <a:close/>
                  <a:moveTo>
                    <a:pt x="144145" y="6388354"/>
                  </a:moveTo>
                  <a:cubicBezTo>
                    <a:pt x="139700" y="6369812"/>
                    <a:pt x="135255" y="6351143"/>
                    <a:pt x="130937" y="6332474"/>
                  </a:cubicBezTo>
                  <a:lnTo>
                    <a:pt x="186690" y="6319647"/>
                  </a:lnTo>
                  <a:cubicBezTo>
                    <a:pt x="190881" y="6338062"/>
                    <a:pt x="195326" y="6356477"/>
                    <a:pt x="199771" y="6374892"/>
                  </a:cubicBezTo>
                  <a:close/>
                  <a:moveTo>
                    <a:pt x="118364" y="6276340"/>
                  </a:moveTo>
                  <a:cubicBezTo>
                    <a:pt x="114300" y="6257544"/>
                    <a:pt x="110236" y="6238748"/>
                    <a:pt x="106426" y="6219952"/>
                  </a:cubicBezTo>
                  <a:lnTo>
                    <a:pt x="162433" y="6208395"/>
                  </a:lnTo>
                  <a:cubicBezTo>
                    <a:pt x="166243" y="6227064"/>
                    <a:pt x="170180" y="6245606"/>
                    <a:pt x="174244" y="6264148"/>
                  </a:cubicBezTo>
                  <a:close/>
                  <a:moveTo>
                    <a:pt x="95250" y="6163691"/>
                  </a:moveTo>
                  <a:cubicBezTo>
                    <a:pt x="91567" y="6144895"/>
                    <a:pt x="88011" y="6126099"/>
                    <a:pt x="84582" y="6107303"/>
                  </a:cubicBezTo>
                  <a:lnTo>
                    <a:pt x="140843" y="6097016"/>
                  </a:lnTo>
                  <a:cubicBezTo>
                    <a:pt x="144272" y="6115685"/>
                    <a:pt x="147701" y="6134227"/>
                    <a:pt x="151384" y="6152769"/>
                  </a:cubicBezTo>
                  <a:close/>
                  <a:moveTo>
                    <a:pt x="74549" y="6050661"/>
                  </a:moveTo>
                  <a:cubicBezTo>
                    <a:pt x="71247" y="6031738"/>
                    <a:pt x="68199" y="6012815"/>
                    <a:pt x="65151" y="5993892"/>
                  </a:cubicBezTo>
                  <a:lnTo>
                    <a:pt x="121539" y="5984875"/>
                  </a:lnTo>
                  <a:cubicBezTo>
                    <a:pt x="124587" y="6003671"/>
                    <a:pt x="127635" y="6022340"/>
                    <a:pt x="130810" y="6041009"/>
                  </a:cubicBezTo>
                  <a:close/>
                  <a:moveTo>
                    <a:pt x="56388" y="5936996"/>
                  </a:moveTo>
                  <a:cubicBezTo>
                    <a:pt x="53594" y="5918073"/>
                    <a:pt x="50927" y="5899150"/>
                    <a:pt x="48260" y="5880227"/>
                  </a:cubicBezTo>
                  <a:lnTo>
                    <a:pt x="104902" y="5872480"/>
                  </a:lnTo>
                  <a:cubicBezTo>
                    <a:pt x="107442" y="5891276"/>
                    <a:pt x="110109" y="5909945"/>
                    <a:pt x="112903" y="5928614"/>
                  </a:cubicBezTo>
                  <a:close/>
                  <a:moveTo>
                    <a:pt x="40767" y="5823331"/>
                  </a:moveTo>
                  <a:cubicBezTo>
                    <a:pt x="38354" y="5804281"/>
                    <a:pt x="36068" y="5785231"/>
                    <a:pt x="33909" y="5766181"/>
                  </a:cubicBezTo>
                  <a:lnTo>
                    <a:pt x="90678" y="5759704"/>
                  </a:lnTo>
                  <a:cubicBezTo>
                    <a:pt x="92837" y="5778626"/>
                    <a:pt x="95123" y="5797423"/>
                    <a:pt x="97536" y="5816219"/>
                  </a:cubicBezTo>
                  <a:close/>
                  <a:moveTo>
                    <a:pt x="27686" y="5708904"/>
                  </a:moveTo>
                  <a:cubicBezTo>
                    <a:pt x="25781" y="5689981"/>
                    <a:pt x="23876" y="5670931"/>
                    <a:pt x="22098" y="5651881"/>
                  </a:cubicBezTo>
                  <a:lnTo>
                    <a:pt x="78994" y="5646674"/>
                  </a:lnTo>
                  <a:cubicBezTo>
                    <a:pt x="80772" y="5665470"/>
                    <a:pt x="82550" y="5684266"/>
                    <a:pt x="84455" y="5703062"/>
                  </a:cubicBezTo>
                  <a:close/>
                  <a:moveTo>
                    <a:pt x="17145" y="5594731"/>
                  </a:moveTo>
                  <a:cubicBezTo>
                    <a:pt x="15621" y="5575681"/>
                    <a:pt x="14097" y="5556504"/>
                    <a:pt x="12827" y="5537454"/>
                  </a:cubicBezTo>
                  <a:lnTo>
                    <a:pt x="69850" y="5533517"/>
                  </a:lnTo>
                  <a:cubicBezTo>
                    <a:pt x="71120" y="5552440"/>
                    <a:pt x="72644" y="5571363"/>
                    <a:pt x="74168" y="5590159"/>
                  </a:cubicBezTo>
                  <a:close/>
                  <a:moveTo>
                    <a:pt x="9144" y="5479923"/>
                  </a:moveTo>
                  <a:cubicBezTo>
                    <a:pt x="8001" y="5460746"/>
                    <a:pt x="6985" y="5441569"/>
                    <a:pt x="6096" y="5422392"/>
                  </a:cubicBezTo>
                  <a:lnTo>
                    <a:pt x="63119" y="5419598"/>
                  </a:lnTo>
                  <a:cubicBezTo>
                    <a:pt x="64008" y="5438521"/>
                    <a:pt x="65024" y="5457571"/>
                    <a:pt x="66167" y="5476494"/>
                  </a:cubicBezTo>
                  <a:close/>
                  <a:moveTo>
                    <a:pt x="3683" y="5365242"/>
                  </a:moveTo>
                  <a:cubicBezTo>
                    <a:pt x="2921" y="5346192"/>
                    <a:pt x="2413" y="5327015"/>
                    <a:pt x="1905" y="5307838"/>
                  </a:cubicBezTo>
                  <a:lnTo>
                    <a:pt x="59055" y="5306314"/>
                  </a:lnTo>
                  <a:cubicBezTo>
                    <a:pt x="59563" y="5325237"/>
                    <a:pt x="60198" y="5344160"/>
                    <a:pt x="60833" y="5363083"/>
                  </a:cubicBezTo>
                  <a:close/>
                  <a:moveTo>
                    <a:pt x="635" y="5250434"/>
                  </a:moveTo>
                  <a:cubicBezTo>
                    <a:pt x="381" y="5231256"/>
                    <a:pt x="127" y="5212080"/>
                    <a:pt x="127" y="5192775"/>
                  </a:cubicBezTo>
                  <a:lnTo>
                    <a:pt x="57277" y="5192522"/>
                  </a:lnTo>
                  <a:cubicBezTo>
                    <a:pt x="57404" y="5211572"/>
                    <a:pt x="57531" y="5230622"/>
                    <a:pt x="57785" y="5249544"/>
                  </a:cubicBezTo>
                  <a:close/>
                  <a:moveTo>
                    <a:pt x="0" y="5170678"/>
                  </a:moveTo>
                  <a:cubicBezTo>
                    <a:pt x="0" y="5151374"/>
                    <a:pt x="127" y="5132197"/>
                    <a:pt x="254" y="5113020"/>
                  </a:cubicBezTo>
                  <a:lnTo>
                    <a:pt x="57404" y="5113655"/>
                  </a:lnTo>
                  <a:cubicBezTo>
                    <a:pt x="57150" y="5132705"/>
                    <a:pt x="57150" y="5151628"/>
                    <a:pt x="57150" y="51708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485032" y="3235186"/>
            <a:ext cx="9526658" cy="3816627"/>
            <a:chOff x="0" y="0"/>
            <a:chExt cx="12702210" cy="5088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02159" cy="5088890"/>
            </a:xfrm>
            <a:custGeom>
              <a:avLst/>
              <a:gdLst/>
              <a:ahLst/>
              <a:cxnLst/>
              <a:rect l="l" t="t" r="r" b="b"/>
              <a:pathLst>
                <a:path w="12702159" h="5088890">
                  <a:moveTo>
                    <a:pt x="0" y="0"/>
                  </a:moveTo>
                  <a:lnTo>
                    <a:pt x="12702159" y="0"/>
                  </a:lnTo>
                  <a:lnTo>
                    <a:pt x="12702159" y="5088890"/>
                  </a:lnTo>
                  <a:lnTo>
                    <a:pt x="0" y="508889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77425" y="4438374"/>
            <a:ext cx="13533120" cy="140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9999" spc="428" dirty="0">
                <a:solidFill>
                  <a:srgbClr val="FFFFFF"/>
                </a:solidFill>
                <a:latin typeface="Archivo Black Bold"/>
              </a:rPr>
              <a:t>Our Research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6157292" cy="10287000"/>
            <a:chOff x="0" y="0"/>
            <a:chExt cx="820972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09661" cy="13716000"/>
            </a:xfrm>
            <a:custGeom>
              <a:avLst/>
              <a:gdLst/>
              <a:ahLst/>
              <a:cxnLst/>
              <a:rect l="l" t="t" r="r" b="b"/>
              <a:pathLst>
                <a:path w="8209661" h="13716000">
                  <a:moveTo>
                    <a:pt x="0" y="0"/>
                  </a:moveTo>
                  <a:lnTo>
                    <a:pt x="8209661" y="0"/>
                  </a:lnTo>
                  <a:lnTo>
                    <a:pt x="820966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07834" y="1145717"/>
            <a:ext cx="434162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7"/>
              </a:lnSpc>
            </a:pPr>
            <a:r>
              <a:rPr lang="en-US" sz="5221" spc="595" dirty="0">
                <a:solidFill>
                  <a:srgbClr val="FFFFFF"/>
                </a:solidFill>
                <a:latin typeface="Gentona Bold"/>
              </a:rPr>
              <a:t>Our Research</a:t>
            </a:r>
            <a:endParaRPr lang="en-US" sz="5221" spc="599" dirty="0">
              <a:solidFill>
                <a:srgbClr val="FFFFFF"/>
              </a:solidFill>
              <a:latin typeface="Gentona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6" r="266"/>
          <a:stretch>
            <a:fillRect/>
          </a:stretch>
        </p:blipFill>
        <p:spPr>
          <a:xfrm>
            <a:off x="13118620" y="8925602"/>
            <a:ext cx="4482527" cy="66539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AE3BFBE-912C-F8C6-02AA-D8C54430FBAB}"/>
              </a:ext>
            </a:extLst>
          </p:cNvPr>
          <p:cNvSpPr txBox="1"/>
          <p:nvPr/>
        </p:nvSpPr>
        <p:spPr>
          <a:xfrm>
            <a:off x="7065080" y="1714500"/>
            <a:ext cx="12743954" cy="361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Predictors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Prediction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Analysis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Results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Application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endParaRPr lang="en-US" sz="2499" spc="37" dirty="0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B205E-090F-0C6D-68B4-915389E0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6D4F03-6B4D-6C2F-3DB7-4D1AECD7A04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945217"/>
            <a:ext cx="18288000" cy="1341783"/>
            <a:chOff x="0" y="0"/>
            <a:chExt cx="24384000" cy="17890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84B5AF-8B95-7DCC-34B3-5D1853A85542}"/>
                </a:ext>
              </a:extLst>
            </p:cNvPr>
            <p:cNvSpPr/>
            <p:nvPr/>
          </p:nvSpPr>
          <p:spPr>
            <a:xfrm>
              <a:off x="0" y="0"/>
              <a:ext cx="24384000" cy="1789049"/>
            </a:xfrm>
            <a:custGeom>
              <a:avLst/>
              <a:gdLst/>
              <a:ahLst/>
              <a:cxnLst/>
              <a:rect l="l" t="t" r="r" b="b"/>
              <a:pathLst>
                <a:path w="24384000" h="1789049">
                  <a:moveTo>
                    <a:pt x="0" y="0"/>
                  </a:moveTo>
                  <a:lnTo>
                    <a:pt x="24384000" y="0"/>
                  </a:lnTo>
                  <a:lnTo>
                    <a:pt x="24384000" y="1789049"/>
                  </a:lnTo>
                  <a:lnTo>
                    <a:pt x="0" y="1789049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62BB7650-6C64-1196-A991-AD075E282ED7}"/>
              </a:ext>
            </a:extLst>
          </p:cNvPr>
          <p:cNvSpPr txBox="1"/>
          <p:nvPr/>
        </p:nvSpPr>
        <p:spPr>
          <a:xfrm>
            <a:off x="1397443" y="1255809"/>
            <a:ext cx="13721964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spc="499" dirty="0">
                <a:solidFill>
                  <a:srgbClr val="005596"/>
                </a:solidFill>
                <a:latin typeface="Gentona Bold"/>
              </a:rPr>
              <a:t>Predictors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C4102EA-4C40-3B11-4C14-326AFB3E4203}"/>
              </a:ext>
            </a:extLst>
          </p:cNvPr>
          <p:cNvSpPr txBox="1"/>
          <p:nvPr/>
        </p:nvSpPr>
        <p:spPr>
          <a:xfrm>
            <a:off x="1497330" y="2429603"/>
            <a:ext cx="12743954" cy="361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Identity</a:t>
            </a:r>
          </a:p>
          <a:p>
            <a:pPr marL="996946" lvl="2" indent="-269873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E.g. gender, ethnicity, first gen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Academic</a:t>
            </a:r>
          </a:p>
          <a:p>
            <a:pPr marL="996946" lvl="2" indent="-269873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E.g. major, credit hours, term GPA</a:t>
            </a: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Student Life</a:t>
            </a:r>
          </a:p>
          <a:p>
            <a:pPr marL="996946" lvl="2" indent="-269873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E.g. Greek, Housing, RecSports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7788588-0B66-991A-ED03-E407756F3240}"/>
              </a:ext>
            </a:extLst>
          </p:cNvPr>
          <p:cNvSpPr/>
          <p:nvPr/>
        </p:nvSpPr>
        <p:spPr>
          <a:xfrm rot="5399999">
            <a:off x="-62753" y="3839871"/>
            <a:ext cx="3120165" cy="0"/>
          </a:xfrm>
          <a:prstGeom prst="line">
            <a:avLst/>
          </a:prstGeom>
          <a:ln w="57150" cap="rnd">
            <a:solidFill>
              <a:srgbClr val="FE73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3B434E6-20B5-F81F-2499-572BAC718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" r="542"/>
          <a:stretch>
            <a:fillRect/>
          </a:stretch>
        </p:blipFill>
        <p:spPr>
          <a:xfrm>
            <a:off x="13031474" y="9244715"/>
            <a:ext cx="4355549" cy="6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9A67E-3E44-E5F5-13E5-8AF116070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C925E90-9A84-38F1-09AA-FC4EEC45778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945217"/>
            <a:ext cx="18288000" cy="1341783"/>
            <a:chOff x="0" y="0"/>
            <a:chExt cx="24384000" cy="17890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A1BBFA-61DA-007B-0C31-C1F78DC83760}"/>
                </a:ext>
              </a:extLst>
            </p:cNvPr>
            <p:cNvSpPr/>
            <p:nvPr/>
          </p:nvSpPr>
          <p:spPr>
            <a:xfrm>
              <a:off x="0" y="0"/>
              <a:ext cx="24384000" cy="1789049"/>
            </a:xfrm>
            <a:custGeom>
              <a:avLst/>
              <a:gdLst/>
              <a:ahLst/>
              <a:cxnLst/>
              <a:rect l="l" t="t" r="r" b="b"/>
              <a:pathLst>
                <a:path w="24384000" h="1789049">
                  <a:moveTo>
                    <a:pt x="0" y="0"/>
                  </a:moveTo>
                  <a:lnTo>
                    <a:pt x="24384000" y="0"/>
                  </a:lnTo>
                  <a:lnTo>
                    <a:pt x="24384000" y="1789049"/>
                  </a:lnTo>
                  <a:lnTo>
                    <a:pt x="0" y="1789049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D9D126AD-DF29-A59F-2A23-D6B3DD485E16}"/>
              </a:ext>
            </a:extLst>
          </p:cNvPr>
          <p:cNvSpPr txBox="1"/>
          <p:nvPr/>
        </p:nvSpPr>
        <p:spPr>
          <a:xfrm>
            <a:off x="1397443" y="1255809"/>
            <a:ext cx="13721964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spc="499" dirty="0">
                <a:solidFill>
                  <a:srgbClr val="005596"/>
                </a:solidFill>
                <a:latin typeface="Gentona Bold"/>
              </a:rPr>
              <a:t>Prediction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0CEF8DB-7BCA-34B3-4C43-73AB2C679B31}"/>
              </a:ext>
            </a:extLst>
          </p:cNvPr>
          <p:cNvSpPr txBox="1"/>
          <p:nvPr/>
        </p:nvSpPr>
        <p:spPr>
          <a:xfrm>
            <a:off x="1497330" y="2429603"/>
            <a:ext cx="12743954" cy="177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Retention</a:t>
            </a:r>
          </a:p>
          <a:p>
            <a:pPr marL="996946" lvl="2" indent="-269873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First-year students</a:t>
            </a:r>
          </a:p>
          <a:p>
            <a:pPr marL="996946" lvl="2" indent="-269873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Fall to fall enrollment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5844E88-6766-8F74-1C28-21CFDC9524F2}"/>
              </a:ext>
            </a:extLst>
          </p:cNvPr>
          <p:cNvSpPr/>
          <p:nvPr/>
        </p:nvSpPr>
        <p:spPr>
          <a:xfrm rot="5399999">
            <a:off x="-62753" y="3839871"/>
            <a:ext cx="3120165" cy="0"/>
          </a:xfrm>
          <a:prstGeom prst="line">
            <a:avLst/>
          </a:prstGeom>
          <a:ln w="57150" cap="rnd">
            <a:solidFill>
              <a:srgbClr val="FE73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5435180-DD43-6E74-5841-D0C74C8F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" r="542"/>
          <a:stretch>
            <a:fillRect/>
          </a:stretch>
        </p:blipFill>
        <p:spPr>
          <a:xfrm>
            <a:off x="13031474" y="9244715"/>
            <a:ext cx="4355549" cy="6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A7439-A054-9D3D-BA31-112BD978D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AE6E8B-7ED5-9A2A-57F2-D481B048ED2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945217"/>
            <a:ext cx="18288000" cy="1341783"/>
            <a:chOff x="0" y="0"/>
            <a:chExt cx="24384000" cy="17890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328C3A-E190-1742-BD56-8315EA267159}"/>
                </a:ext>
              </a:extLst>
            </p:cNvPr>
            <p:cNvSpPr/>
            <p:nvPr/>
          </p:nvSpPr>
          <p:spPr>
            <a:xfrm>
              <a:off x="0" y="0"/>
              <a:ext cx="24384000" cy="1789049"/>
            </a:xfrm>
            <a:custGeom>
              <a:avLst/>
              <a:gdLst/>
              <a:ahLst/>
              <a:cxnLst/>
              <a:rect l="l" t="t" r="r" b="b"/>
              <a:pathLst>
                <a:path w="24384000" h="1789049">
                  <a:moveTo>
                    <a:pt x="0" y="0"/>
                  </a:moveTo>
                  <a:lnTo>
                    <a:pt x="24384000" y="0"/>
                  </a:lnTo>
                  <a:lnTo>
                    <a:pt x="24384000" y="1789049"/>
                  </a:lnTo>
                  <a:lnTo>
                    <a:pt x="0" y="1789049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4BB6F7B2-B5C9-8B8C-405B-BC183847ABBF}"/>
              </a:ext>
            </a:extLst>
          </p:cNvPr>
          <p:cNvSpPr txBox="1"/>
          <p:nvPr/>
        </p:nvSpPr>
        <p:spPr>
          <a:xfrm>
            <a:off x="1397443" y="1255809"/>
            <a:ext cx="13721964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50" spc="499" dirty="0">
                <a:solidFill>
                  <a:srgbClr val="005596"/>
                </a:solidFill>
                <a:latin typeface="Gentona Bold"/>
              </a:rPr>
              <a:t>Analysis</a:t>
            </a:r>
            <a:endParaRPr lang="en-US" sz="4999" spc="499" dirty="0">
              <a:solidFill>
                <a:srgbClr val="005596"/>
              </a:solidFill>
              <a:latin typeface="Gentona Bold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EFB7C59-8A7A-6CBC-D164-5BAFB1F8EAAF}"/>
              </a:ext>
            </a:extLst>
          </p:cNvPr>
          <p:cNvSpPr/>
          <p:nvPr/>
        </p:nvSpPr>
        <p:spPr>
          <a:xfrm rot="5399999">
            <a:off x="-62753" y="3839871"/>
            <a:ext cx="3120165" cy="0"/>
          </a:xfrm>
          <a:prstGeom prst="line">
            <a:avLst/>
          </a:prstGeom>
          <a:ln w="57150" cap="rnd">
            <a:solidFill>
              <a:srgbClr val="FE73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DD30A3B-B4BC-80BF-21FF-613171E5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" r="542"/>
          <a:stretch>
            <a:fillRect/>
          </a:stretch>
        </p:blipFill>
        <p:spPr>
          <a:xfrm>
            <a:off x="13031474" y="9244715"/>
            <a:ext cx="4355549" cy="65014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CAF7E7-F8EE-CFF5-DACD-BB17CA240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47802"/>
              </p:ext>
            </p:extLst>
          </p:nvPr>
        </p:nvGraphicFramePr>
        <p:xfrm>
          <a:off x="1657350" y="2243137"/>
          <a:ext cx="15032181" cy="57926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10727">
                  <a:extLst>
                    <a:ext uri="{9D8B030D-6E8A-4147-A177-3AD203B41FA5}">
                      <a16:colId xmlns:a16="http://schemas.microsoft.com/office/drawing/2014/main" val="75993096"/>
                    </a:ext>
                  </a:extLst>
                </a:gridCol>
                <a:gridCol w="5010727">
                  <a:extLst>
                    <a:ext uri="{9D8B030D-6E8A-4147-A177-3AD203B41FA5}">
                      <a16:colId xmlns:a16="http://schemas.microsoft.com/office/drawing/2014/main" val="535668634"/>
                    </a:ext>
                  </a:extLst>
                </a:gridCol>
                <a:gridCol w="5010727">
                  <a:extLst>
                    <a:ext uri="{9D8B030D-6E8A-4147-A177-3AD203B41FA5}">
                      <a16:colId xmlns:a16="http://schemas.microsoft.com/office/drawing/2014/main" val="2602861108"/>
                    </a:ext>
                  </a:extLst>
                </a:gridCol>
              </a:tblGrid>
              <a:tr h="10074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Montserrat"/>
                        </a:rPr>
                        <a:t>Aspect</a:t>
                      </a:r>
                      <a:endParaRPr lang="en-US" sz="2000" dirty="0">
                        <a:latin typeface="Montserra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Montserrat"/>
                        </a:rPr>
                        <a:t>Traditional Statistics</a:t>
                      </a:r>
                      <a:endParaRPr lang="en-US" sz="2000" dirty="0">
                        <a:latin typeface="Montserra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Montserrat"/>
                        </a:rPr>
                        <a:t>Machine Learning</a:t>
                      </a:r>
                      <a:endParaRPr lang="en-US" sz="2000" dirty="0">
                        <a:latin typeface="Montserra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858699"/>
                  </a:ext>
                </a:extLst>
              </a:tr>
              <a:tr h="10074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>
                          <a:latin typeface="Montserrat"/>
                        </a:rPr>
                        <a:t>Goal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Montserrat"/>
                        </a:rPr>
                        <a:t>Explain relationships between variables (inference)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Montserrat"/>
                        </a:rPr>
                        <a:t>Maximize prediction accuracy (performance)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753974"/>
                  </a:ext>
                </a:extLst>
              </a:tr>
              <a:tr h="17629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>
                          <a:latin typeface="Montserrat"/>
                        </a:rPr>
                        <a:t>Focus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Montserrat"/>
                        </a:rPr>
                        <a:t>Understanding the effect of variables (e.g., </a:t>
                      </a:r>
                      <a:r>
                        <a:rPr lang="el-GR" sz="2000" dirty="0"/>
                        <a:t>β </a:t>
                      </a:r>
                      <a:r>
                        <a:rPr lang="en-US" sz="2000" dirty="0">
                          <a:latin typeface="Montserrat"/>
                        </a:rPr>
                        <a:t>coefficients, p-values)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Montserrat"/>
                        </a:rPr>
                        <a:t>Making accurate predictions (metrics like accuracy, AUC)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369615"/>
                  </a:ext>
                </a:extLst>
              </a:tr>
              <a:tr h="10074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>
                          <a:latin typeface="Montserrat"/>
                        </a:rPr>
                        <a:t>Assumptions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Montserrat"/>
                        </a:rPr>
                        <a:t>Strong (e.g., linearity, normality)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Montserrat"/>
                        </a:rPr>
                        <a:t>Fewer assumptions, more flexibility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147516"/>
                  </a:ext>
                </a:extLst>
              </a:tr>
              <a:tr h="10074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>
                          <a:latin typeface="Montserrat"/>
                        </a:rPr>
                        <a:t>Interpretation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Montserrat"/>
                        </a:rPr>
                        <a:t>Emphasizes coefficients and confidence intervals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Montserrat"/>
                        </a:rPr>
                        <a:t>Emphasizes performance metrics and feature importance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65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27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0D8D2-1556-9FB7-9E40-8C5E18E35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06D2EC-BCFD-53DA-E1CB-FB9982B4490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945217"/>
            <a:ext cx="18288000" cy="1341783"/>
            <a:chOff x="0" y="0"/>
            <a:chExt cx="24384000" cy="17890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2D321E-1CAE-AD67-4EC6-7D02925295E2}"/>
                </a:ext>
              </a:extLst>
            </p:cNvPr>
            <p:cNvSpPr/>
            <p:nvPr/>
          </p:nvSpPr>
          <p:spPr>
            <a:xfrm>
              <a:off x="0" y="0"/>
              <a:ext cx="24384000" cy="1789049"/>
            </a:xfrm>
            <a:custGeom>
              <a:avLst/>
              <a:gdLst/>
              <a:ahLst/>
              <a:cxnLst/>
              <a:rect l="l" t="t" r="r" b="b"/>
              <a:pathLst>
                <a:path w="24384000" h="1789049">
                  <a:moveTo>
                    <a:pt x="0" y="0"/>
                  </a:moveTo>
                  <a:lnTo>
                    <a:pt x="24384000" y="0"/>
                  </a:lnTo>
                  <a:lnTo>
                    <a:pt x="24384000" y="1789049"/>
                  </a:lnTo>
                  <a:lnTo>
                    <a:pt x="0" y="1789049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3349D34C-61E3-ED6E-CD03-53235C4636EE}"/>
              </a:ext>
            </a:extLst>
          </p:cNvPr>
          <p:cNvSpPr txBox="1"/>
          <p:nvPr/>
        </p:nvSpPr>
        <p:spPr>
          <a:xfrm>
            <a:off x="1397443" y="1255809"/>
            <a:ext cx="13721964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spc="499" dirty="0">
                <a:solidFill>
                  <a:srgbClr val="005596"/>
                </a:solidFill>
                <a:latin typeface="Gentona Bold"/>
              </a:rPr>
              <a:t>Analysis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82D9D83-A058-4264-7A06-FE4222CDC98B}"/>
              </a:ext>
            </a:extLst>
          </p:cNvPr>
          <p:cNvSpPr txBox="1"/>
          <p:nvPr/>
        </p:nvSpPr>
        <p:spPr>
          <a:xfrm>
            <a:off x="1497330" y="2429603"/>
            <a:ext cx="12743954" cy="5465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Logistic Regression</a:t>
            </a:r>
          </a:p>
          <a:p>
            <a:pPr marL="269873" lvl="1" algn="l">
              <a:lnSpc>
                <a:spcPts val="4774"/>
              </a:lnSpc>
            </a:pPr>
            <a:endParaRPr lang="en-US" sz="2499" spc="37" dirty="0">
              <a:solidFill>
                <a:srgbClr val="000000"/>
              </a:solidFill>
              <a:latin typeface="Montserrat"/>
            </a:endParaRPr>
          </a:p>
          <a:p>
            <a:pPr marL="269873" lvl="1" algn="l">
              <a:lnSpc>
                <a:spcPts val="4774"/>
              </a:lnSpc>
            </a:pPr>
            <a:endParaRPr lang="en-US" sz="2499" spc="37" dirty="0">
              <a:solidFill>
                <a:srgbClr val="000000"/>
              </a:solidFill>
              <a:latin typeface="Montserrat"/>
            </a:endParaRPr>
          </a:p>
          <a:p>
            <a:pPr marL="269873" lvl="1" algn="l">
              <a:lnSpc>
                <a:spcPts val="4774"/>
              </a:lnSpc>
            </a:pPr>
            <a:endParaRPr lang="en-US" sz="2499" spc="37" dirty="0">
              <a:solidFill>
                <a:srgbClr val="000000"/>
              </a:solidFill>
              <a:latin typeface="Montserrat"/>
            </a:endParaRP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Random Forest</a:t>
            </a:r>
          </a:p>
          <a:p>
            <a:pPr marL="269873" lvl="1" algn="l">
              <a:lnSpc>
                <a:spcPts val="4774"/>
              </a:lnSpc>
            </a:pPr>
            <a:endParaRPr lang="en-US" sz="2499" spc="37" dirty="0">
              <a:solidFill>
                <a:srgbClr val="000000"/>
              </a:solidFill>
              <a:latin typeface="Montserrat"/>
            </a:endParaRPr>
          </a:p>
          <a:p>
            <a:pPr marL="269873" lvl="1" algn="l">
              <a:lnSpc>
                <a:spcPts val="4774"/>
              </a:lnSpc>
            </a:pPr>
            <a:endParaRPr lang="en-US" sz="2499" spc="37" dirty="0">
              <a:solidFill>
                <a:srgbClr val="000000"/>
              </a:solidFill>
              <a:latin typeface="Montserrat"/>
            </a:endParaRPr>
          </a:p>
          <a:p>
            <a:pPr marL="269873" lvl="1" algn="l">
              <a:lnSpc>
                <a:spcPts val="4774"/>
              </a:lnSpc>
            </a:pPr>
            <a:endParaRPr lang="en-US" sz="2499" spc="37" dirty="0">
              <a:solidFill>
                <a:srgbClr val="000000"/>
              </a:solidFill>
              <a:latin typeface="Montserrat"/>
            </a:endParaRPr>
          </a:p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Artificial Neural Network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7C5DF3A-461D-8A1D-EBA8-484AFDEDF689}"/>
              </a:ext>
            </a:extLst>
          </p:cNvPr>
          <p:cNvSpPr/>
          <p:nvPr/>
        </p:nvSpPr>
        <p:spPr>
          <a:xfrm rot="5399999">
            <a:off x="-62753" y="3839871"/>
            <a:ext cx="3120165" cy="0"/>
          </a:xfrm>
          <a:prstGeom prst="line">
            <a:avLst/>
          </a:prstGeom>
          <a:ln w="57150" cap="rnd">
            <a:solidFill>
              <a:srgbClr val="FE73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C9CB12F-C834-1770-6B75-584B0B12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2" r="542"/>
          <a:stretch>
            <a:fillRect/>
          </a:stretch>
        </p:blipFill>
        <p:spPr>
          <a:xfrm>
            <a:off x="13031474" y="9244715"/>
            <a:ext cx="4355549" cy="6501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58CFD8-48B9-E4C0-50DE-79DF1DD45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2913011"/>
            <a:ext cx="4303355" cy="38730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CF71BA-EEE9-9633-3BD2-669947AC4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242" y="553019"/>
            <a:ext cx="3696130" cy="37531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F91169-7E8D-6A3A-00E4-6039D6014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2155" y="5023629"/>
            <a:ext cx="4090103" cy="35248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FB70EF-3782-54E8-D4CE-DB399E028FAA}"/>
              </a:ext>
            </a:extLst>
          </p:cNvPr>
          <p:cNvSpPr/>
          <p:nvPr/>
        </p:nvSpPr>
        <p:spPr>
          <a:xfrm>
            <a:off x="6021242" y="419100"/>
            <a:ext cx="303358" cy="35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7291A-949F-E6BA-0E43-6B639221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731671-57BA-141C-F0AB-A4E2278666D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945217"/>
            <a:ext cx="18288000" cy="1341783"/>
            <a:chOff x="0" y="0"/>
            <a:chExt cx="24384000" cy="17890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5E3746-590B-F356-5A3D-99138AB12EEA}"/>
                </a:ext>
              </a:extLst>
            </p:cNvPr>
            <p:cNvSpPr/>
            <p:nvPr/>
          </p:nvSpPr>
          <p:spPr>
            <a:xfrm>
              <a:off x="0" y="0"/>
              <a:ext cx="24384000" cy="1789049"/>
            </a:xfrm>
            <a:custGeom>
              <a:avLst/>
              <a:gdLst/>
              <a:ahLst/>
              <a:cxnLst/>
              <a:rect l="l" t="t" r="r" b="b"/>
              <a:pathLst>
                <a:path w="24384000" h="1789049">
                  <a:moveTo>
                    <a:pt x="0" y="0"/>
                  </a:moveTo>
                  <a:lnTo>
                    <a:pt x="24384000" y="0"/>
                  </a:lnTo>
                  <a:lnTo>
                    <a:pt x="24384000" y="1789049"/>
                  </a:lnTo>
                  <a:lnTo>
                    <a:pt x="0" y="1789049"/>
                  </a:lnTo>
                  <a:close/>
                </a:path>
              </a:pathLst>
            </a:custGeom>
            <a:solidFill>
              <a:srgbClr val="002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53E3ABD-7437-F382-A0F2-8155DB7893BC}"/>
              </a:ext>
            </a:extLst>
          </p:cNvPr>
          <p:cNvSpPr txBox="1"/>
          <p:nvPr/>
        </p:nvSpPr>
        <p:spPr>
          <a:xfrm>
            <a:off x="1397443" y="1255809"/>
            <a:ext cx="13721964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spc="499" dirty="0">
                <a:solidFill>
                  <a:srgbClr val="005596"/>
                </a:solidFill>
                <a:latin typeface="Gentona Bold"/>
              </a:rPr>
              <a:t>Analysis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78C4DE-6E90-BB18-2972-B25813832E52}"/>
              </a:ext>
            </a:extLst>
          </p:cNvPr>
          <p:cNvSpPr txBox="1"/>
          <p:nvPr/>
        </p:nvSpPr>
        <p:spPr>
          <a:xfrm>
            <a:off x="1497330" y="2429603"/>
            <a:ext cx="12743954" cy="54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4774"/>
              </a:lnSpc>
              <a:buFont typeface="Arial"/>
              <a:buChar char="•"/>
            </a:pPr>
            <a:r>
              <a:rPr lang="en-US" sz="2499" spc="37" dirty="0">
                <a:solidFill>
                  <a:srgbClr val="000000"/>
                </a:solidFill>
                <a:latin typeface="Montserrat"/>
              </a:rPr>
              <a:t>Area Under the Curve (AUC)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135E316-A514-9455-4681-6921FC19732D}"/>
              </a:ext>
            </a:extLst>
          </p:cNvPr>
          <p:cNvSpPr/>
          <p:nvPr/>
        </p:nvSpPr>
        <p:spPr>
          <a:xfrm rot="5399999">
            <a:off x="-62753" y="3839871"/>
            <a:ext cx="3120165" cy="0"/>
          </a:xfrm>
          <a:prstGeom prst="line">
            <a:avLst/>
          </a:prstGeom>
          <a:ln w="57150" cap="rnd">
            <a:solidFill>
              <a:srgbClr val="FE73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7581932-2352-B2D6-5080-DD3C7B70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2" r="542"/>
          <a:stretch>
            <a:fillRect/>
          </a:stretch>
        </p:blipFill>
        <p:spPr>
          <a:xfrm>
            <a:off x="13031474" y="9244715"/>
            <a:ext cx="4355549" cy="650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0FC8A7-EB0B-C2FD-941E-6FFEB416D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409700"/>
            <a:ext cx="9525000" cy="64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ECB5206C88B4AB7BA650131D96DB8" ma:contentTypeVersion="18" ma:contentTypeDescription="Create a new document." ma:contentTypeScope="" ma:versionID="60365f784621d0a2f4e625ec5a0cb64a">
  <xsd:schema xmlns:xsd="http://www.w3.org/2001/XMLSchema" xmlns:xs="http://www.w3.org/2001/XMLSchema" xmlns:p="http://schemas.microsoft.com/office/2006/metadata/properties" xmlns:ns2="b9887976-5561-49e5-9e1f-c9da08db8051" xmlns:ns3="13d30fd3-888a-4308-b6c3-153f238ca744" targetNamespace="http://schemas.microsoft.com/office/2006/metadata/properties" ma:root="true" ma:fieldsID="36b3583601de5fe5f78b36cf4b5b513e" ns2:_="" ns3:_="">
    <xsd:import namespace="b9887976-5561-49e5-9e1f-c9da08db8051"/>
    <xsd:import namespace="13d30fd3-888a-4308-b6c3-153f238ca7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87976-5561-49e5-9e1f-c9da08db8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30fd3-888a-4308-b6c3-153f238ca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9a66569-ee2a-427b-93dc-cbedf889428d}" ma:internalName="TaxCatchAll" ma:showField="CatchAllData" ma:web="13d30fd3-888a-4308-b6c3-153f238ca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DF106A-9F83-4CAE-827B-FB4E7BBF1C4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9887976-5561-49e5-9e1f-c9da08db8051"/>
    <ds:schemaRef ds:uri="13d30fd3-888a-4308-b6c3-153f238ca744"/>
  </ds:schemaRefs>
</ds:datastoreItem>
</file>

<file path=customXml/itemProps2.xml><?xml version="1.0" encoding="utf-8"?>
<ds:datastoreItem xmlns:ds="http://schemas.openxmlformats.org/officeDocument/2006/customXml" ds:itemID="{BAE14F85-1DF8-4351-9893-3C271DD380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856</Words>
  <Application>Microsoft Office PowerPoint</Application>
  <PresentationFormat>Custom</PresentationFormat>
  <Paragraphs>140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Use - PowerPoint</dc:title>
  <dc:creator>Boren, Shaun</dc:creator>
  <cp:lastModifiedBy>Boren, Shaun</cp:lastModifiedBy>
  <cp:revision>102</cp:revision>
  <dcterms:created xsi:type="dcterms:W3CDTF">2006-08-16T00:00:00Z</dcterms:created>
  <dcterms:modified xsi:type="dcterms:W3CDTF">2025-04-15T12:33:39Z</dcterms:modified>
  <dc:identifier>DAFDr_spRD4</dc:identifier>
</cp:coreProperties>
</file>