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2" y="4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89F2C9-B198-4089-8B80-83040A26E7B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B22C69D-B8CD-41EA-9A5E-DCC6D255E22D}">
      <dgm:prSet/>
      <dgm:spPr/>
      <dgm:t>
        <a:bodyPr/>
        <a:lstStyle/>
        <a:p>
          <a:r>
            <a:rPr lang="en-US" dirty="0"/>
            <a:t>Goal: </a:t>
          </a:r>
        </a:p>
        <a:p>
          <a:r>
            <a:rPr lang="en-US" dirty="0"/>
            <a:t>To initiate the work of the Task Force</a:t>
          </a:r>
        </a:p>
      </dgm:t>
    </dgm:pt>
    <dgm:pt modelId="{28614556-E99D-44F8-98D5-F0BD74542A46}" type="parTrans" cxnId="{FA48F9D7-C09B-4D88-B671-870B0444D80B}">
      <dgm:prSet/>
      <dgm:spPr/>
      <dgm:t>
        <a:bodyPr/>
        <a:lstStyle/>
        <a:p>
          <a:endParaRPr lang="en-US"/>
        </a:p>
      </dgm:t>
    </dgm:pt>
    <dgm:pt modelId="{F638E5E1-0CF6-4679-B092-3C86DCAA6B64}" type="sibTrans" cxnId="{FA48F9D7-C09B-4D88-B671-870B0444D80B}">
      <dgm:prSet/>
      <dgm:spPr/>
      <dgm:t>
        <a:bodyPr/>
        <a:lstStyle/>
        <a:p>
          <a:endParaRPr lang="en-US"/>
        </a:p>
      </dgm:t>
    </dgm:pt>
    <dgm:pt modelId="{C2207D0A-08EA-4603-A811-B945BF87A146}">
      <dgm:prSet/>
      <dgm:spPr/>
      <dgm:t>
        <a:bodyPr/>
        <a:lstStyle/>
        <a:p>
          <a:r>
            <a:rPr lang="en-US" dirty="0"/>
            <a:t>Deliverable: </a:t>
          </a:r>
        </a:p>
        <a:p>
          <a:r>
            <a:rPr lang="en-US" dirty="0"/>
            <a:t>A set of assessment approaches for each Quest Institutional SLO</a:t>
          </a:r>
        </a:p>
      </dgm:t>
    </dgm:pt>
    <dgm:pt modelId="{8DE643BD-A2EA-4C77-9645-B77412B134B3}" type="parTrans" cxnId="{2A47D8FB-7C76-4474-B4C9-8F8F983E8E39}">
      <dgm:prSet/>
      <dgm:spPr/>
      <dgm:t>
        <a:bodyPr/>
        <a:lstStyle/>
        <a:p>
          <a:endParaRPr lang="en-US"/>
        </a:p>
      </dgm:t>
    </dgm:pt>
    <dgm:pt modelId="{A845983C-69E0-4C7E-9AA6-1142970FB80E}" type="sibTrans" cxnId="{2A47D8FB-7C76-4474-B4C9-8F8F983E8E39}">
      <dgm:prSet/>
      <dgm:spPr/>
      <dgm:t>
        <a:bodyPr/>
        <a:lstStyle/>
        <a:p>
          <a:endParaRPr lang="en-US"/>
        </a:p>
      </dgm:t>
    </dgm:pt>
    <dgm:pt modelId="{EBDBFE9D-877F-44BA-B256-DEF270559AF8}" type="pres">
      <dgm:prSet presAssocID="{9C89F2C9-B198-4089-8B80-83040A26E7B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A690646-DA96-456A-8195-55991D86E557}" type="pres">
      <dgm:prSet presAssocID="{DB22C69D-B8CD-41EA-9A5E-DCC6D255E22D}" presName="hierRoot1" presStyleCnt="0"/>
      <dgm:spPr/>
    </dgm:pt>
    <dgm:pt modelId="{2C9A18E1-7A95-4C08-946B-70CD0A113B17}" type="pres">
      <dgm:prSet presAssocID="{DB22C69D-B8CD-41EA-9A5E-DCC6D255E22D}" presName="composite" presStyleCnt="0"/>
      <dgm:spPr/>
    </dgm:pt>
    <dgm:pt modelId="{3AE2DADB-CA36-4550-8688-1D3306E8DA2F}" type="pres">
      <dgm:prSet presAssocID="{DB22C69D-B8CD-41EA-9A5E-DCC6D255E22D}" presName="background" presStyleLbl="node0" presStyleIdx="0" presStyleCnt="2"/>
      <dgm:spPr/>
    </dgm:pt>
    <dgm:pt modelId="{90BDAE01-B730-4F7F-8CE9-F992C289EC70}" type="pres">
      <dgm:prSet presAssocID="{DB22C69D-B8CD-41EA-9A5E-DCC6D255E22D}" presName="text" presStyleLbl="fgAcc0" presStyleIdx="0" presStyleCnt="2">
        <dgm:presLayoutVars>
          <dgm:chPref val="3"/>
        </dgm:presLayoutVars>
      </dgm:prSet>
      <dgm:spPr/>
    </dgm:pt>
    <dgm:pt modelId="{1202C539-03B4-4350-ACA2-6F9393665985}" type="pres">
      <dgm:prSet presAssocID="{DB22C69D-B8CD-41EA-9A5E-DCC6D255E22D}" presName="hierChild2" presStyleCnt="0"/>
      <dgm:spPr/>
    </dgm:pt>
    <dgm:pt modelId="{F8B79EAA-6969-4D40-8EE8-CECBA7EB8EE2}" type="pres">
      <dgm:prSet presAssocID="{C2207D0A-08EA-4603-A811-B945BF87A146}" presName="hierRoot1" presStyleCnt="0"/>
      <dgm:spPr/>
    </dgm:pt>
    <dgm:pt modelId="{7277167D-EBC7-41D6-942A-9EFE6F45A20D}" type="pres">
      <dgm:prSet presAssocID="{C2207D0A-08EA-4603-A811-B945BF87A146}" presName="composite" presStyleCnt="0"/>
      <dgm:spPr/>
    </dgm:pt>
    <dgm:pt modelId="{BB728A10-2A52-40F1-9837-09E3FA92AD3B}" type="pres">
      <dgm:prSet presAssocID="{C2207D0A-08EA-4603-A811-B945BF87A146}" presName="background" presStyleLbl="node0" presStyleIdx="1" presStyleCnt="2"/>
      <dgm:spPr/>
    </dgm:pt>
    <dgm:pt modelId="{279A6FC1-0D6F-4CAC-8BA2-CF2DB1444F74}" type="pres">
      <dgm:prSet presAssocID="{C2207D0A-08EA-4603-A811-B945BF87A146}" presName="text" presStyleLbl="fgAcc0" presStyleIdx="1" presStyleCnt="2">
        <dgm:presLayoutVars>
          <dgm:chPref val="3"/>
        </dgm:presLayoutVars>
      </dgm:prSet>
      <dgm:spPr/>
    </dgm:pt>
    <dgm:pt modelId="{80D9467A-FFB8-4225-B434-3EDA685BE251}" type="pres">
      <dgm:prSet presAssocID="{C2207D0A-08EA-4603-A811-B945BF87A146}" presName="hierChild2" presStyleCnt="0"/>
      <dgm:spPr/>
    </dgm:pt>
  </dgm:ptLst>
  <dgm:cxnLst>
    <dgm:cxn modelId="{0BE3460C-91C2-4C76-A17B-8B6FE6608B26}" type="presOf" srcId="{DB22C69D-B8CD-41EA-9A5E-DCC6D255E22D}" destId="{90BDAE01-B730-4F7F-8CE9-F992C289EC70}" srcOrd="0" destOrd="0" presId="urn:microsoft.com/office/officeart/2005/8/layout/hierarchy1"/>
    <dgm:cxn modelId="{D173E14B-4B8F-4A0F-9298-15CA060BA558}" type="presOf" srcId="{9C89F2C9-B198-4089-8B80-83040A26E7BB}" destId="{EBDBFE9D-877F-44BA-B256-DEF270559AF8}" srcOrd="0" destOrd="0" presId="urn:microsoft.com/office/officeart/2005/8/layout/hierarchy1"/>
    <dgm:cxn modelId="{B2DFCBCA-A7DD-4F48-9094-A9A98F78136F}" type="presOf" srcId="{C2207D0A-08EA-4603-A811-B945BF87A146}" destId="{279A6FC1-0D6F-4CAC-8BA2-CF2DB1444F74}" srcOrd="0" destOrd="0" presId="urn:microsoft.com/office/officeart/2005/8/layout/hierarchy1"/>
    <dgm:cxn modelId="{FA48F9D7-C09B-4D88-B671-870B0444D80B}" srcId="{9C89F2C9-B198-4089-8B80-83040A26E7BB}" destId="{DB22C69D-B8CD-41EA-9A5E-DCC6D255E22D}" srcOrd="0" destOrd="0" parTransId="{28614556-E99D-44F8-98D5-F0BD74542A46}" sibTransId="{F638E5E1-0CF6-4679-B092-3C86DCAA6B64}"/>
    <dgm:cxn modelId="{2A47D8FB-7C76-4474-B4C9-8F8F983E8E39}" srcId="{9C89F2C9-B198-4089-8B80-83040A26E7BB}" destId="{C2207D0A-08EA-4603-A811-B945BF87A146}" srcOrd="1" destOrd="0" parTransId="{8DE643BD-A2EA-4C77-9645-B77412B134B3}" sibTransId="{A845983C-69E0-4C7E-9AA6-1142970FB80E}"/>
    <dgm:cxn modelId="{53AB2AA5-18FA-41AC-9545-CE6AD87DF94B}" type="presParOf" srcId="{EBDBFE9D-877F-44BA-B256-DEF270559AF8}" destId="{4A690646-DA96-456A-8195-55991D86E557}" srcOrd="0" destOrd="0" presId="urn:microsoft.com/office/officeart/2005/8/layout/hierarchy1"/>
    <dgm:cxn modelId="{0801E835-22E9-481F-8600-F706173E1FDC}" type="presParOf" srcId="{4A690646-DA96-456A-8195-55991D86E557}" destId="{2C9A18E1-7A95-4C08-946B-70CD0A113B17}" srcOrd="0" destOrd="0" presId="urn:microsoft.com/office/officeart/2005/8/layout/hierarchy1"/>
    <dgm:cxn modelId="{916D9A97-C2E8-4EED-953B-38AE45DE116D}" type="presParOf" srcId="{2C9A18E1-7A95-4C08-946B-70CD0A113B17}" destId="{3AE2DADB-CA36-4550-8688-1D3306E8DA2F}" srcOrd="0" destOrd="0" presId="urn:microsoft.com/office/officeart/2005/8/layout/hierarchy1"/>
    <dgm:cxn modelId="{4C7F58EE-8FE5-4E58-BC14-7A88BD627D1D}" type="presParOf" srcId="{2C9A18E1-7A95-4C08-946B-70CD0A113B17}" destId="{90BDAE01-B730-4F7F-8CE9-F992C289EC70}" srcOrd="1" destOrd="0" presId="urn:microsoft.com/office/officeart/2005/8/layout/hierarchy1"/>
    <dgm:cxn modelId="{97BF22B6-D739-4112-B4FB-AC21E1BAAE1E}" type="presParOf" srcId="{4A690646-DA96-456A-8195-55991D86E557}" destId="{1202C539-03B4-4350-ACA2-6F9393665985}" srcOrd="1" destOrd="0" presId="urn:microsoft.com/office/officeart/2005/8/layout/hierarchy1"/>
    <dgm:cxn modelId="{9CB23843-3ED3-4633-B7F9-41E0D2AD1106}" type="presParOf" srcId="{EBDBFE9D-877F-44BA-B256-DEF270559AF8}" destId="{F8B79EAA-6969-4D40-8EE8-CECBA7EB8EE2}" srcOrd="1" destOrd="0" presId="urn:microsoft.com/office/officeart/2005/8/layout/hierarchy1"/>
    <dgm:cxn modelId="{C5D76959-1C54-40FC-8271-10574275041F}" type="presParOf" srcId="{F8B79EAA-6969-4D40-8EE8-CECBA7EB8EE2}" destId="{7277167D-EBC7-41D6-942A-9EFE6F45A20D}" srcOrd="0" destOrd="0" presId="urn:microsoft.com/office/officeart/2005/8/layout/hierarchy1"/>
    <dgm:cxn modelId="{93494ABC-BE76-4AFB-A21C-C80E57D6E33C}" type="presParOf" srcId="{7277167D-EBC7-41D6-942A-9EFE6F45A20D}" destId="{BB728A10-2A52-40F1-9837-09E3FA92AD3B}" srcOrd="0" destOrd="0" presId="urn:microsoft.com/office/officeart/2005/8/layout/hierarchy1"/>
    <dgm:cxn modelId="{CE2CE604-7D35-4736-B788-42C6E2B62A08}" type="presParOf" srcId="{7277167D-EBC7-41D6-942A-9EFE6F45A20D}" destId="{279A6FC1-0D6F-4CAC-8BA2-CF2DB1444F74}" srcOrd="1" destOrd="0" presId="urn:microsoft.com/office/officeart/2005/8/layout/hierarchy1"/>
    <dgm:cxn modelId="{0B7820B1-6168-4145-A1C1-9B207DC8197B}" type="presParOf" srcId="{F8B79EAA-6969-4D40-8EE8-CECBA7EB8EE2}" destId="{80D9467A-FFB8-4225-B434-3EDA685BE25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D543F1-77F4-4FC4-BE48-41401F6A513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0701AEA-B646-477D-A01C-7DE48DD948D4}">
      <dgm:prSet/>
      <dgm:spPr/>
      <dgm:t>
        <a:bodyPr/>
        <a:lstStyle/>
        <a:p>
          <a:r>
            <a:rPr lang="en-US"/>
            <a:t>Greetings and Introductions</a:t>
          </a:r>
        </a:p>
      </dgm:t>
    </dgm:pt>
    <dgm:pt modelId="{99F49693-3451-401C-8410-E663BA681409}" type="parTrans" cxnId="{4E1AFD6F-41FE-4FE7-9048-947C026EB04D}">
      <dgm:prSet/>
      <dgm:spPr/>
      <dgm:t>
        <a:bodyPr/>
        <a:lstStyle/>
        <a:p>
          <a:endParaRPr lang="en-US"/>
        </a:p>
      </dgm:t>
    </dgm:pt>
    <dgm:pt modelId="{8DF94523-492D-41C0-A217-29BF49206FD7}" type="sibTrans" cxnId="{4E1AFD6F-41FE-4FE7-9048-947C026EB04D}">
      <dgm:prSet/>
      <dgm:spPr/>
      <dgm:t>
        <a:bodyPr/>
        <a:lstStyle/>
        <a:p>
          <a:endParaRPr lang="en-US"/>
        </a:p>
      </dgm:t>
    </dgm:pt>
    <dgm:pt modelId="{8D50A96D-5B17-40B2-8A96-7E9988BDCBAE}">
      <dgm:prSet/>
      <dgm:spPr/>
      <dgm:t>
        <a:bodyPr/>
        <a:lstStyle/>
        <a:p>
          <a:r>
            <a:rPr lang="en-US"/>
            <a:t>The Charge to the Task Force</a:t>
          </a:r>
        </a:p>
      </dgm:t>
    </dgm:pt>
    <dgm:pt modelId="{675DB581-E489-4042-8ED2-ED2907145E03}" type="parTrans" cxnId="{CFCD4362-A74F-4009-A08E-918C16E34E20}">
      <dgm:prSet/>
      <dgm:spPr/>
      <dgm:t>
        <a:bodyPr/>
        <a:lstStyle/>
        <a:p>
          <a:endParaRPr lang="en-US"/>
        </a:p>
      </dgm:t>
    </dgm:pt>
    <dgm:pt modelId="{ABFB7BAF-3002-41FD-8FFB-D255B57B18D8}" type="sibTrans" cxnId="{CFCD4362-A74F-4009-A08E-918C16E34E20}">
      <dgm:prSet/>
      <dgm:spPr/>
      <dgm:t>
        <a:bodyPr/>
        <a:lstStyle/>
        <a:p>
          <a:endParaRPr lang="en-US"/>
        </a:p>
      </dgm:t>
    </dgm:pt>
    <dgm:pt modelId="{AFD65A56-79BD-43B1-A1E1-0CD0ABB55B86}">
      <dgm:prSet/>
      <dgm:spPr/>
      <dgm:t>
        <a:bodyPr/>
        <a:lstStyle/>
        <a:p>
          <a:r>
            <a:rPr lang="en-US"/>
            <a:t>Introduction to Quest: Andrew Wolpert, Director of Quest</a:t>
          </a:r>
        </a:p>
      </dgm:t>
    </dgm:pt>
    <dgm:pt modelId="{79D8A7D4-A1D2-4C01-876E-F4249CFB0512}" type="parTrans" cxnId="{BE4CF4BB-0D4C-435E-88E3-7C3B5F055916}">
      <dgm:prSet/>
      <dgm:spPr/>
      <dgm:t>
        <a:bodyPr/>
        <a:lstStyle/>
        <a:p>
          <a:endParaRPr lang="en-US"/>
        </a:p>
      </dgm:t>
    </dgm:pt>
    <dgm:pt modelId="{D79A9330-DD40-474A-AE13-02081B7D8ABF}" type="sibTrans" cxnId="{BE4CF4BB-0D4C-435E-88E3-7C3B5F055916}">
      <dgm:prSet/>
      <dgm:spPr/>
      <dgm:t>
        <a:bodyPr/>
        <a:lstStyle/>
        <a:p>
          <a:endParaRPr lang="en-US"/>
        </a:p>
      </dgm:t>
    </dgm:pt>
    <dgm:pt modelId="{9130968D-CEA4-4A70-8FD1-5C08FC79FA12}">
      <dgm:prSet/>
      <dgm:spPr/>
      <dgm:t>
        <a:bodyPr/>
        <a:lstStyle/>
        <a:p>
          <a:r>
            <a:rPr lang="en-US"/>
            <a:t>Overview of the Quest 1 Student Learning Outcomes (SLOs) and the Glossary</a:t>
          </a:r>
        </a:p>
      </dgm:t>
    </dgm:pt>
    <dgm:pt modelId="{690F46F4-15FE-4CC6-94DE-DADA25533ECA}" type="parTrans" cxnId="{9EFDC715-9407-49F2-B80C-F7E0F4EB8084}">
      <dgm:prSet/>
      <dgm:spPr/>
      <dgm:t>
        <a:bodyPr/>
        <a:lstStyle/>
        <a:p>
          <a:endParaRPr lang="en-US"/>
        </a:p>
      </dgm:t>
    </dgm:pt>
    <dgm:pt modelId="{9CA41DC8-6F95-4D5C-BF51-95A1B91E5EE9}" type="sibTrans" cxnId="{9EFDC715-9407-49F2-B80C-F7E0F4EB8084}">
      <dgm:prSet/>
      <dgm:spPr/>
      <dgm:t>
        <a:bodyPr/>
        <a:lstStyle/>
        <a:p>
          <a:endParaRPr lang="en-US"/>
        </a:p>
      </dgm:t>
    </dgm:pt>
    <dgm:pt modelId="{55A11298-01F0-4F20-AC34-8A46EA76F539}" type="pres">
      <dgm:prSet presAssocID="{BAD543F1-77F4-4FC4-BE48-41401F6A513E}" presName="vert0" presStyleCnt="0">
        <dgm:presLayoutVars>
          <dgm:dir/>
          <dgm:animOne val="branch"/>
          <dgm:animLvl val="lvl"/>
        </dgm:presLayoutVars>
      </dgm:prSet>
      <dgm:spPr/>
    </dgm:pt>
    <dgm:pt modelId="{7375789C-0886-4C96-93A8-A1FADA6FC684}" type="pres">
      <dgm:prSet presAssocID="{F0701AEA-B646-477D-A01C-7DE48DD948D4}" presName="thickLine" presStyleLbl="alignNode1" presStyleIdx="0" presStyleCnt="4"/>
      <dgm:spPr/>
    </dgm:pt>
    <dgm:pt modelId="{8D3F6B12-8214-47A7-A209-AA19311FE7B0}" type="pres">
      <dgm:prSet presAssocID="{F0701AEA-B646-477D-A01C-7DE48DD948D4}" presName="horz1" presStyleCnt="0"/>
      <dgm:spPr/>
    </dgm:pt>
    <dgm:pt modelId="{8EB90551-D284-4582-BB68-FD121634E5C0}" type="pres">
      <dgm:prSet presAssocID="{F0701AEA-B646-477D-A01C-7DE48DD948D4}" presName="tx1" presStyleLbl="revTx" presStyleIdx="0" presStyleCnt="4"/>
      <dgm:spPr/>
    </dgm:pt>
    <dgm:pt modelId="{C02CBC6A-B69F-42C1-8C9F-5E591180B280}" type="pres">
      <dgm:prSet presAssocID="{F0701AEA-B646-477D-A01C-7DE48DD948D4}" presName="vert1" presStyleCnt="0"/>
      <dgm:spPr/>
    </dgm:pt>
    <dgm:pt modelId="{06C60FDA-CC6D-4F61-B75B-86F3CA558287}" type="pres">
      <dgm:prSet presAssocID="{8D50A96D-5B17-40B2-8A96-7E9988BDCBAE}" presName="thickLine" presStyleLbl="alignNode1" presStyleIdx="1" presStyleCnt="4"/>
      <dgm:spPr/>
    </dgm:pt>
    <dgm:pt modelId="{5AA8297F-9502-4983-AEBD-C0377AAD7E4F}" type="pres">
      <dgm:prSet presAssocID="{8D50A96D-5B17-40B2-8A96-7E9988BDCBAE}" presName="horz1" presStyleCnt="0"/>
      <dgm:spPr/>
    </dgm:pt>
    <dgm:pt modelId="{D48D2B3E-E97B-413C-8D14-6BF7C3EB0485}" type="pres">
      <dgm:prSet presAssocID="{8D50A96D-5B17-40B2-8A96-7E9988BDCBAE}" presName="tx1" presStyleLbl="revTx" presStyleIdx="1" presStyleCnt="4"/>
      <dgm:spPr/>
    </dgm:pt>
    <dgm:pt modelId="{B36B1018-659F-4926-AF1E-AD1E8414A5C5}" type="pres">
      <dgm:prSet presAssocID="{8D50A96D-5B17-40B2-8A96-7E9988BDCBAE}" presName="vert1" presStyleCnt="0"/>
      <dgm:spPr/>
    </dgm:pt>
    <dgm:pt modelId="{9F1C0CCF-42FF-475F-8DB5-EA9205B77FEA}" type="pres">
      <dgm:prSet presAssocID="{AFD65A56-79BD-43B1-A1E1-0CD0ABB55B86}" presName="thickLine" presStyleLbl="alignNode1" presStyleIdx="2" presStyleCnt="4"/>
      <dgm:spPr/>
    </dgm:pt>
    <dgm:pt modelId="{0405D1A3-E010-449B-8C5F-F1896B648971}" type="pres">
      <dgm:prSet presAssocID="{AFD65A56-79BD-43B1-A1E1-0CD0ABB55B86}" presName="horz1" presStyleCnt="0"/>
      <dgm:spPr/>
    </dgm:pt>
    <dgm:pt modelId="{2EE5742A-6AB6-4C03-A595-2F86291AC4F8}" type="pres">
      <dgm:prSet presAssocID="{AFD65A56-79BD-43B1-A1E1-0CD0ABB55B86}" presName="tx1" presStyleLbl="revTx" presStyleIdx="2" presStyleCnt="4"/>
      <dgm:spPr/>
    </dgm:pt>
    <dgm:pt modelId="{4434357C-A8C3-49FA-92E8-C30855A44C73}" type="pres">
      <dgm:prSet presAssocID="{AFD65A56-79BD-43B1-A1E1-0CD0ABB55B86}" presName="vert1" presStyleCnt="0"/>
      <dgm:spPr/>
    </dgm:pt>
    <dgm:pt modelId="{26AF0997-869D-422F-A00A-ACF3F0793FA4}" type="pres">
      <dgm:prSet presAssocID="{9130968D-CEA4-4A70-8FD1-5C08FC79FA12}" presName="thickLine" presStyleLbl="alignNode1" presStyleIdx="3" presStyleCnt="4"/>
      <dgm:spPr/>
    </dgm:pt>
    <dgm:pt modelId="{089CAE00-A600-454F-8C38-796874005AC7}" type="pres">
      <dgm:prSet presAssocID="{9130968D-CEA4-4A70-8FD1-5C08FC79FA12}" presName="horz1" presStyleCnt="0"/>
      <dgm:spPr/>
    </dgm:pt>
    <dgm:pt modelId="{822C1356-60E3-47B6-B8E0-177EC2FCB71A}" type="pres">
      <dgm:prSet presAssocID="{9130968D-CEA4-4A70-8FD1-5C08FC79FA12}" presName="tx1" presStyleLbl="revTx" presStyleIdx="3" presStyleCnt="4"/>
      <dgm:spPr/>
    </dgm:pt>
    <dgm:pt modelId="{063A622F-3594-4464-A292-AEBBA17E3938}" type="pres">
      <dgm:prSet presAssocID="{9130968D-CEA4-4A70-8FD1-5C08FC79FA12}" presName="vert1" presStyleCnt="0"/>
      <dgm:spPr/>
    </dgm:pt>
  </dgm:ptLst>
  <dgm:cxnLst>
    <dgm:cxn modelId="{9EFDC715-9407-49F2-B80C-F7E0F4EB8084}" srcId="{BAD543F1-77F4-4FC4-BE48-41401F6A513E}" destId="{9130968D-CEA4-4A70-8FD1-5C08FC79FA12}" srcOrd="3" destOrd="0" parTransId="{690F46F4-15FE-4CC6-94DE-DADA25533ECA}" sibTransId="{9CA41DC8-6F95-4D5C-BF51-95A1B91E5EE9}"/>
    <dgm:cxn modelId="{CFCD4362-A74F-4009-A08E-918C16E34E20}" srcId="{BAD543F1-77F4-4FC4-BE48-41401F6A513E}" destId="{8D50A96D-5B17-40B2-8A96-7E9988BDCBAE}" srcOrd="1" destOrd="0" parTransId="{675DB581-E489-4042-8ED2-ED2907145E03}" sibTransId="{ABFB7BAF-3002-41FD-8FFB-D255B57B18D8}"/>
    <dgm:cxn modelId="{4E1AFD6F-41FE-4FE7-9048-947C026EB04D}" srcId="{BAD543F1-77F4-4FC4-BE48-41401F6A513E}" destId="{F0701AEA-B646-477D-A01C-7DE48DD948D4}" srcOrd="0" destOrd="0" parTransId="{99F49693-3451-401C-8410-E663BA681409}" sibTransId="{8DF94523-492D-41C0-A217-29BF49206FD7}"/>
    <dgm:cxn modelId="{FD20CF55-40C8-407E-BC50-197D3DAFFE7C}" type="presOf" srcId="{8D50A96D-5B17-40B2-8A96-7E9988BDCBAE}" destId="{D48D2B3E-E97B-413C-8D14-6BF7C3EB0485}" srcOrd="0" destOrd="0" presId="urn:microsoft.com/office/officeart/2008/layout/LinedList"/>
    <dgm:cxn modelId="{474FE678-8F7B-4B2C-8585-432D3B195C97}" type="presOf" srcId="{AFD65A56-79BD-43B1-A1E1-0CD0ABB55B86}" destId="{2EE5742A-6AB6-4C03-A595-2F86291AC4F8}" srcOrd="0" destOrd="0" presId="urn:microsoft.com/office/officeart/2008/layout/LinedList"/>
    <dgm:cxn modelId="{BE4CF4BB-0D4C-435E-88E3-7C3B5F055916}" srcId="{BAD543F1-77F4-4FC4-BE48-41401F6A513E}" destId="{AFD65A56-79BD-43B1-A1E1-0CD0ABB55B86}" srcOrd="2" destOrd="0" parTransId="{79D8A7D4-A1D2-4C01-876E-F4249CFB0512}" sibTransId="{D79A9330-DD40-474A-AE13-02081B7D8ABF}"/>
    <dgm:cxn modelId="{888A00DA-E5B6-4858-BB69-8E1E3A84FAEC}" type="presOf" srcId="{F0701AEA-B646-477D-A01C-7DE48DD948D4}" destId="{8EB90551-D284-4582-BB68-FD121634E5C0}" srcOrd="0" destOrd="0" presId="urn:microsoft.com/office/officeart/2008/layout/LinedList"/>
    <dgm:cxn modelId="{4455F8DE-1AB2-4AB1-933F-ED272809E13D}" type="presOf" srcId="{BAD543F1-77F4-4FC4-BE48-41401F6A513E}" destId="{55A11298-01F0-4F20-AC34-8A46EA76F539}" srcOrd="0" destOrd="0" presId="urn:microsoft.com/office/officeart/2008/layout/LinedList"/>
    <dgm:cxn modelId="{95E6D1F3-89D6-4C63-AF1A-8CD5D188873D}" type="presOf" srcId="{9130968D-CEA4-4A70-8FD1-5C08FC79FA12}" destId="{822C1356-60E3-47B6-B8E0-177EC2FCB71A}" srcOrd="0" destOrd="0" presId="urn:microsoft.com/office/officeart/2008/layout/LinedList"/>
    <dgm:cxn modelId="{1F67AF23-120D-4581-928D-631C20B50BC9}" type="presParOf" srcId="{55A11298-01F0-4F20-AC34-8A46EA76F539}" destId="{7375789C-0886-4C96-93A8-A1FADA6FC684}" srcOrd="0" destOrd="0" presId="urn:microsoft.com/office/officeart/2008/layout/LinedList"/>
    <dgm:cxn modelId="{2F139B72-BD1C-44BE-B557-01392A9FC595}" type="presParOf" srcId="{55A11298-01F0-4F20-AC34-8A46EA76F539}" destId="{8D3F6B12-8214-47A7-A209-AA19311FE7B0}" srcOrd="1" destOrd="0" presId="urn:microsoft.com/office/officeart/2008/layout/LinedList"/>
    <dgm:cxn modelId="{67ED2ABB-EDFB-489F-9064-B9E344E21D87}" type="presParOf" srcId="{8D3F6B12-8214-47A7-A209-AA19311FE7B0}" destId="{8EB90551-D284-4582-BB68-FD121634E5C0}" srcOrd="0" destOrd="0" presId="urn:microsoft.com/office/officeart/2008/layout/LinedList"/>
    <dgm:cxn modelId="{D5DB56BD-D508-4462-8AEA-0447CCBC6878}" type="presParOf" srcId="{8D3F6B12-8214-47A7-A209-AA19311FE7B0}" destId="{C02CBC6A-B69F-42C1-8C9F-5E591180B280}" srcOrd="1" destOrd="0" presId="urn:microsoft.com/office/officeart/2008/layout/LinedList"/>
    <dgm:cxn modelId="{85020F07-5DAB-4B7C-951D-41AE7710A82D}" type="presParOf" srcId="{55A11298-01F0-4F20-AC34-8A46EA76F539}" destId="{06C60FDA-CC6D-4F61-B75B-86F3CA558287}" srcOrd="2" destOrd="0" presId="urn:microsoft.com/office/officeart/2008/layout/LinedList"/>
    <dgm:cxn modelId="{F2B1D653-2456-41E0-8863-04262A7A8B8B}" type="presParOf" srcId="{55A11298-01F0-4F20-AC34-8A46EA76F539}" destId="{5AA8297F-9502-4983-AEBD-C0377AAD7E4F}" srcOrd="3" destOrd="0" presId="urn:microsoft.com/office/officeart/2008/layout/LinedList"/>
    <dgm:cxn modelId="{A8D5F9DC-4523-45F2-AE82-7B98DF578E01}" type="presParOf" srcId="{5AA8297F-9502-4983-AEBD-C0377AAD7E4F}" destId="{D48D2B3E-E97B-413C-8D14-6BF7C3EB0485}" srcOrd="0" destOrd="0" presId="urn:microsoft.com/office/officeart/2008/layout/LinedList"/>
    <dgm:cxn modelId="{A9242047-3490-4443-A827-4DAE742EFA0A}" type="presParOf" srcId="{5AA8297F-9502-4983-AEBD-C0377AAD7E4F}" destId="{B36B1018-659F-4926-AF1E-AD1E8414A5C5}" srcOrd="1" destOrd="0" presId="urn:microsoft.com/office/officeart/2008/layout/LinedList"/>
    <dgm:cxn modelId="{9FB97903-97EC-4A2B-9E78-608D0F7EB768}" type="presParOf" srcId="{55A11298-01F0-4F20-AC34-8A46EA76F539}" destId="{9F1C0CCF-42FF-475F-8DB5-EA9205B77FEA}" srcOrd="4" destOrd="0" presId="urn:microsoft.com/office/officeart/2008/layout/LinedList"/>
    <dgm:cxn modelId="{B787130A-93DC-4125-AF68-7416645FD35E}" type="presParOf" srcId="{55A11298-01F0-4F20-AC34-8A46EA76F539}" destId="{0405D1A3-E010-449B-8C5F-F1896B648971}" srcOrd="5" destOrd="0" presId="urn:microsoft.com/office/officeart/2008/layout/LinedList"/>
    <dgm:cxn modelId="{FCBD3E8D-9D2C-4F6B-BDC4-2C5662FB1386}" type="presParOf" srcId="{0405D1A3-E010-449B-8C5F-F1896B648971}" destId="{2EE5742A-6AB6-4C03-A595-2F86291AC4F8}" srcOrd="0" destOrd="0" presId="urn:microsoft.com/office/officeart/2008/layout/LinedList"/>
    <dgm:cxn modelId="{F87ABE0F-BABA-4DCE-AA61-ED899EBFC936}" type="presParOf" srcId="{0405D1A3-E010-449B-8C5F-F1896B648971}" destId="{4434357C-A8C3-49FA-92E8-C30855A44C73}" srcOrd="1" destOrd="0" presId="urn:microsoft.com/office/officeart/2008/layout/LinedList"/>
    <dgm:cxn modelId="{1EE4DA31-9A29-4A8D-BEAF-F2568E91C58A}" type="presParOf" srcId="{55A11298-01F0-4F20-AC34-8A46EA76F539}" destId="{26AF0997-869D-422F-A00A-ACF3F0793FA4}" srcOrd="6" destOrd="0" presId="urn:microsoft.com/office/officeart/2008/layout/LinedList"/>
    <dgm:cxn modelId="{3A679ADC-DA4E-4269-9CBA-7FF159645753}" type="presParOf" srcId="{55A11298-01F0-4F20-AC34-8A46EA76F539}" destId="{089CAE00-A600-454F-8C38-796874005AC7}" srcOrd="7" destOrd="0" presId="urn:microsoft.com/office/officeart/2008/layout/LinedList"/>
    <dgm:cxn modelId="{32F9EEB6-FCCE-404F-93BA-CB97C9D1DD8E}" type="presParOf" srcId="{089CAE00-A600-454F-8C38-796874005AC7}" destId="{822C1356-60E3-47B6-B8E0-177EC2FCB71A}" srcOrd="0" destOrd="0" presId="urn:microsoft.com/office/officeart/2008/layout/LinedList"/>
    <dgm:cxn modelId="{5AE2577D-73EF-4B9D-9CE5-73822223449C}" type="presParOf" srcId="{089CAE00-A600-454F-8C38-796874005AC7}" destId="{063A622F-3594-4464-A292-AEBBA17E393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E2DADB-CA36-4550-8688-1D3306E8DA2F}">
      <dsp:nvSpPr>
        <dsp:cNvPr id="0" name=""/>
        <dsp:cNvSpPr/>
      </dsp:nvSpPr>
      <dsp:spPr>
        <a:xfrm>
          <a:off x="1189" y="2683"/>
          <a:ext cx="4174260" cy="26506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BDAE01-B730-4F7F-8CE9-F992C289EC70}">
      <dsp:nvSpPr>
        <dsp:cNvPr id="0" name=""/>
        <dsp:cNvSpPr/>
      </dsp:nvSpPr>
      <dsp:spPr>
        <a:xfrm>
          <a:off x="464995" y="443299"/>
          <a:ext cx="4174260" cy="26506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Goal: </a:t>
          </a:r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To initiate the work of the Task Force</a:t>
          </a:r>
        </a:p>
      </dsp:txBody>
      <dsp:txXfrm>
        <a:off x="542630" y="520934"/>
        <a:ext cx="4018990" cy="2495385"/>
      </dsp:txXfrm>
    </dsp:sp>
    <dsp:sp modelId="{BB728A10-2A52-40F1-9837-09E3FA92AD3B}">
      <dsp:nvSpPr>
        <dsp:cNvPr id="0" name=""/>
        <dsp:cNvSpPr/>
      </dsp:nvSpPr>
      <dsp:spPr>
        <a:xfrm>
          <a:off x="5103062" y="2683"/>
          <a:ext cx="4174260" cy="26506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9A6FC1-0D6F-4CAC-8BA2-CF2DB1444F74}">
      <dsp:nvSpPr>
        <dsp:cNvPr id="0" name=""/>
        <dsp:cNvSpPr/>
      </dsp:nvSpPr>
      <dsp:spPr>
        <a:xfrm>
          <a:off x="5566869" y="443299"/>
          <a:ext cx="4174260" cy="26506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Deliverable: </a:t>
          </a:r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A set of assessment approaches for each Quest Institutional SLO</a:t>
          </a:r>
        </a:p>
      </dsp:txBody>
      <dsp:txXfrm>
        <a:off x="5644504" y="520934"/>
        <a:ext cx="4018990" cy="24953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75789C-0886-4C96-93A8-A1FADA6FC684}">
      <dsp:nvSpPr>
        <dsp:cNvPr id="0" name=""/>
        <dsp:cNvSpPr/>
      </dsp:nvSpPr>
      <dsp:spPr>
        <a:xfrm>
          <a:off x="0" y="0"/>
          <a:ext cx="64928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B90551-D284-4582-BB68-FD121634E5C0}">
      <dsp:nvSpPr>
        <dsp:cNvPr id="0" name=""/>
        <dsp:cNvSpPr/>
      </dsp:nvSpPr>
      <dsp:spPr>
        <a:xfrm>
          <a:off x="0" y="0"/>
          <a:ext cx="6492875" cy="127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Greetings and Introductions</a:t>
          </a:r>
        </a:p>
      </dsp:txBody>
      <dsp:txXfrm>
        <a:off x="0" y="0"/>
        <a:ext cx="6492875" cy="1276350"/>
      </dsp:txXfrm>
    </dsp:sp>
    <dsp:sp modelId="{06C60FDA-CC6D-4F61-B75B-86F3CA558287}">
      <dsp:nvSpPr>
        <dsp:cNvPr id="0" name=""/>
        <dsp:cNvSpPr/>
      </dsp:nvSpPr>
      <dsp:spPr>
        <a:xfrm>
          <a:off x="0" y="1276350"/>
          <a:ext cx="6492875" cy="0"/>
        </a:xfrm>
        <a:prstGeom prst="line">
          <a:avLst/>
        </a:prstGeom>
        <a:solidFill>
          <a:schemeClr val="accent2">
            <a:hueOff val="-1197987"/>
            <a:satOff val="8241"/>
            <a:lumOff val="915"/>
            <a:alphaOff val="0"/>
          </a:schemeClr>
        </a:solidFill>
        <a:ln w="15875" cap="rnd" cmpd="sng" algn="ctr">
          <a:solidFill>
            <a:schemeClr val="accent2">
              <a:hueOff val="-1197987"/>
              <a:satOff val="8241"/>
              <a:lumOff val="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8D2B3E-E97B-413C-8D14-6BF7C3EB0485}">
      <dsp:nvSpPr>
        <dsp:cNvPr id="0" name=""/>
        <dsp:cNvSpPr/>
      </dsp:nvSpPr>
      <dsp:spPr>
        <a:xfrm>
          <a:off x="0" y="1276350"/>
          <a:ext cx="6492875" cy="127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The Charge to the Task Force</a:t>
          </a:r>
        </a:p>
      </dsp:txBody>
      <dsp:txXfrm>
        <a:off x="0" y="1276350"/>
        <a:ext cx="6492875" cy="1276350"/>
      </dsp:txXfrm>
    </dsp:sp>
    <dsp:sp modelId="{9F1C0CCF-42FF-475F-8DB5-EA9205B77FEA}">
      <dsp:nvSpPr>
        <dsp:cNvPr id="0" name=""/>
        <dsp:cNvSpPr/>
      </dsp:nvSpPr>
      <dsp:spPr>
        <a:xfrm>
          <a:off x="0" y="2552700"/>
          <a:ext cx="6492875" cy="0"/>
        </a:xfrm>
        <a:prstGeom prst="line">
          <a:avLst/>
        </a:prstGeom>
        <a:solidFill>
          <a:schemeClr val="accent2">
            <a:hueOff val="-2395974"/>
            <a:satOff val="16481"/>
            <a:lumOff val="1829"/>
            <a:alphaOff val="0"/>
          </a:schemeClr>
        </a:solidFill>
        <a:ln w="15875" cap="rnd" cmpd="sng" algn="ctr">
          <a:solidFill>
            <a:schemeClr val="accent2">
              <a:hueOff val="-2395974"/>
              <a:satOff val="16481"/>
              <a:lumOff val="18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E5742A-6AB6-4C03-A595-2F86291AC4F8}">
      <dsp:nvSpPr>
        <dsp:cNvPr id="0" name=""/>
        <dsp:cNvSpPr/>
      </dsp:nvSpPr>
      <dsp:spPr>
        <a:xfrm>
          <a:off x="0" y="2552700"/>
          <a:ext cx="6492875" cy="127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Introduction to Quest: Andrew Wolpert, Director of Quest</a:t>
          </a:r>
        </a:p>
      </dsp:txBody>
      <dsp:txXfrm>
        <a:off x="0" y="2552700"/>
        <a:ext cx="6492875" cy="1276350"/>
      </dsp:txXfrm>
    </dsp:sp>
    <dsp:sp modelId="{26AF0997-869D-422F-A00A-ACF3F0793FA4}">
      <dsp:nvSpPr>
        <dsp:cNvPr id="0" name=""/>
        <dsp:cNvSpPr/>
      </dsp:nvSpPr>
      <dsp:spPr>
        <a:xfrm>
          <a:off x="0" y="3829050"/>
          <a:ext cx="6492875" cy="0"/>
        </a:xfrm>
        <a:prstGeom prst="line">
          <a:avLst/>
        </a:prstGeom>
        <a:solidFill>
          <a:schemeClr val="accent2">
            <a:hueOff val="-3593961"/>
            <a:satOff val="24722"/>
            <a:lumOff val="2744"/>
            <a:alphaOff val="0"/>
          </a:schemeClr>
        </a:solidFill>
        <a:ln w="15875" cap="rnd" cmpd="sng" algn="ctr">
          <a:solidFill>
            <a:schemeClr val="accent2">
              <a:hueOff val="-3593961"/>
              <a:satOff val="24722"/>
              <a:lumOff val="274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2C1356-60E3-47B6-B8E0-177EC2FCB71A}">
      <dsp:nvSpPr>
        <dsp:cNvPr id="0" name=""/>
        <dsp:cNvSpPr/>
      </dsp:nvSpPr>
      <dsp:spPr>
        <a:xfrm>
          <a:off x="0" y="3829050"/>
          <a:ext cx="6492875" cy="127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Overview of the Quest 1 Student Learning Outcomes (SLOs) and the Glossary</a:t>
          </a:r>
        </a:p>
      </dsp:txBody>
      <dsp:txXfrm>
        <a:off x="0" y="3829050"/>
        <a:ext cx="6492875" cy="12763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C51D6-436D-460C-8FDD-251EB716A5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 Assessment Task Force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B8A2F4-D372-47B9-88FA-555829AE03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Initial Meeting – September 25, 2019</a:t>
            </a:r>
          </a:p>
          <a:p>
            <a:r>
              <a:rPr lang="en-US" dirty="0"/>
              <a:t>2:00-3:00pm</a:t>
            </a:r>
          </a:p>
          <a:p>
            <a:r>
              <a:rPr lang="en-US" dirty="0"/>
              <a:t>226 Tigert Hall, President’s Conference Room</a:t>
            </a:r>
          </a:p>
        </p:txBody>
      </p:sp>
    </p:spTree>
    <p:extLst>
      <p:ext uri="{BB962C8B-B14F-4D97-AF65-F5344CB8AC3E}">
        <p14:creationId xmlns:p14="http://schemas.microsoft.com/office/powerpoint/2010/main" val="1759420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64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F60E4-C0C2-48AF-8937-C2D746573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706" y="685800"/>
            <a:ext cx="9742318" cy="1752599"/>
          </a:xfrm>
        </p:spPr>
        <p:txBody>
          <a:bodyPr>
            <a:normAutofit/>
          </a:bodyPr>
          <a:lstStyle/>
          <a:p>
            <a:r>
              <a:rPr lang="en-US" dirty="0"/>
              <a:t>Overview of Today’s Meeting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2EF9ACE-CAC2-4111-8C3A-A60B91AD43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1909179"/>
              </p:ext>
            </p:extLst>
          </p:nvPr>
        </p:nvGraphicFramePr>
        <p:xfrm>
          <a:off x="1760705" y="2694562"/>
          <a:ext cx="9742319" cy="309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9184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64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4C52C56-BEF2-4E22-8C8E-A7AC96B03A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0943FE-F917-4F82-B6BE-D9190675B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1" y="685800"/>
            <a:ext cx="2639962" cy="51054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Agenda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F50BB24-7051-4E0A-AB6D-3A3F972FCF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0882648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6509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659138C-74A1-445B-848C-3608AE871A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DFD7409-66D7-4C9C-B528-E79EB64A4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7455" y="0"/>
            <a:ext cx="5014912" cy="6862763"/>
            <a:chOff x="2928938" y="-4763"/>
            <a:chExt cx="5014912" cy="6862763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87990EF0-5F6F-4FE3-AA65-8968AF2DF8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D78F7598-94C7-46E9-8B2A-CB44A0F252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99D2CBB1-072D-4875-B7D7-CADB0ABF3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58F600B4-EE22-4BA5-A764-9D80C335C3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1E8DAD02-2B30-48A9-ACE0-2E91930918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F8F76B12-142C-41AF-B239-F414ABCFA2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225F4217-4021-45A0-812B-398F9A7A93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8929" y="667808"/>
            <a:ext cx="10894142" cy="5580592"/>
          </a:xfrm>
          <a:prstGeom prst="rect">
            <a:avLst/>
          </a:prstGeom>
          <a:ln w="3175" cap="sq">
            <a:solidFill>
              <a:schemeClr val="bg1">
                <a:lumMod val="65000"/>
              </a:schemeClr>
            </a:solidFill>
            <a:miter lim="800000"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9A3130-4446-4D49-929C-E9307F722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9702" y="1261872"/>
            <a:ext cx="3145536" cy="4334256"/>
          </a:xfrm>
        </p:spPr>
        <p:txBody>
          <a:bodyPr>
            <a:normAutofit/>
          </a:bodyPr>
          <a:lstStyle/>
          <a:p>
            <a:pPr algn="r"/>
            <a:r>
              <a:rPr lang="en-US" sz="3600" dirty="0"/>
              <a:t>Group Exercise: What are some ways we can know that students have achieved the outcomes?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86F4EBC-E415-40E4-A8BA-BA66F0B632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5" y="1920240"/>
            <a:ext cx="0" cy="301752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31179-6C9E-4843-866C-E7BC3229FD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7932" y="1261873"/>
            <a:ext cx="5951013" cy="4449422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000" dirty="0"/>
              <a:t>Team Assignments:</a:t>
            </a:r>
          </a:p>
          <a:p>
            <a:pPr lvl="0">
              <a:lnSpc>
                <a:spcPct val="90000"/>
              </a:lnSpc>
            </a:pPr>
            <a:r>
              <a:rPr lang="en-US" sz="2000" dirty="0"/>
              <a:t>Team 1 – Robyn Goodman, Amy Simonne, Karen Reed</a:t>
            </a:r>
          </a:p>
          <a:p>
            <a:pPr lvl="0">
              <a:lnSpc>
                <a:spcPct val="90000"/>
              </a:lnSpc>
            </a:pPr>
            <a:r>
              <a:rPr lang="en-US" sz="2000" dirty="0"/>
              <a:t>Team 2 – Laura Ellis, Joann Mossa, Erik Black. Elayne Colon</a:t>
            </a:r>
          </a:p>
          <a:p>
            <a:pPr lvl="0">
              <a:lnSpc>
                <a:spcPct val="90000"/>
              </a:lnSpc>
            </a:pPr>
            <a:r>
              <a:rPr lang="en-US" sz="2000" dirty="0"/>
              <a:t>Team 3 – Richard Nolan, Swapna Kumar, John Mendoza-Garcia</a:t>
            </a:r>
          </a:p>
          <a:p>
            <a:pPr lvl="0">
              <a:lnSpc>
                <a:spcPct val="90000"/>
              </a:lnSpc>
            </a:pPr>
            <a:r>
              <a:rPr lang="en-US" sz="2000" dirty="0"/>
              <a:t>Team 4 – Corinne Huggins-Manley, Kiki Kaplanidou, Robert Ries</a:t>
            </a:r>
          </a:p>
          <a:p>
            <a:pPr lvl="0">
              <a:lnSpc>
                <a:spcPct val="90000"/>
              </a:lnSpc>
            </a:pPr>
            <a:endParaRPr lang="en-US" sz="2000" dirty="0"/>
          </a:p>
          <a:p>
            <a:pPr marL="0" lvl="0" indent="0">
              <a:lnSpc>
                <a:spcPct val="90000"/>
              </a:lnSpc>
              <a:buNone/>
            </a:pPr>
            <a:r>
              <a:rPr lang="en-US" sz="2000" dirty="0"/>
              <a:t>You will start with the SLO number that matches your Team number. We will rotate every five minutes. </a:t>
            </a:r>
          </a:p>
        </p:txBody>
      </p:sp>
    </p:spTree>
    <p:extLst>
      <p:ext uri="{BB962C8B-B14F-4D97-AF65-F5344CB8AC3E}">
        <p14:creationId xmlns:p14="http://schemas.microsoft.com/office/powerpoint/2010/main" val="15393081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03BF673-8C68-4092-BF1B-53C57EFEC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47">
            <a:extLst>
              <a:ext uri="{FF2B5EF4-FFF2-40B4-BE49-F238E27FC236}">
                <a16:creationId xmlns:a16="http://schemas.microsoft.com/office/drawing/2014/main" id="{08751D95-C333-4DEB-90B4-1EAC9A91DC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 flipH="1">
            <a:off x="4062127" y="-15832"/>
            <a:ext cx="8129873" cy="6889518"/>
          </a:xfrm>
          <a:custGeom>
            <a:avLst/>
            <a:gdLst>
              <a:gd name="connsiteX0" fmla="*/ 0 w 8129873"/>
              <a:gd name="connsiteY0" fmla="*/ 0 h 6889518"/>
              <a:gd name="connsiteX1" fmla="*/ 0 w 8129873"/>
              <a:gd name="connsiteY1" fmla="*/ 6889518 h 6889518"/>
              <a:gd name="connsiteX2" fmla="*/ 6207942 w 8129873"/>
              <a:gd name="connsiteY2" fmla="*/ 6882299 h 6889518"/>
              <a:gd name="connsiteX3" fmla="*/ 8129873 w 8129873"/>
              <a:gd name="connsiteY3" fmla="*/ 5349831 h 6889518"/>
              <a:gd name="connsiteX4" fmla="*/ 7291674 w 8129873"/>
              <a:gd name="connsiteY4" fmla="*/ 7365 h 6889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29873" h="6889518">
                <a:moveTo>
                  <a:pt x="0" y="0"/>
                </a:moveTo>
                <a:lnTo>
                  <a:pt x="0" y="6889518"/>
                </a:lnTo>
                <a:lnTo>
                  <a:pt x="6207942" y="6882299"/>
                </a:lnTo>
                <a:lnTo>
                  <a:pt x="8129873" y="5349831"/>
                </a:lnTo>
                <a:lnTo>
                  <a:pt x="7291674" y="7365"/>
                </a:lnTo>
                <a:close/>
              </a:path>
            </a:pathLst>
          </a:custGeom>
          <a:solidFill>
            <a:schemeClr val="tx1">
              <a:lumMod val="95000"/>
              <a:lumOff val="5000"/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BBA7535-3851-431E-BDA9-B4F6C12012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413893" y="0"/>
            <a:ext cx="2436813" cy="6858001"/>
            <a:chOff x="1320800" y="0"/>
            <a:chExt cx="2436813" cy="6858001"/>
          </a:xfrm>
        </p:grpSpPr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2F07680B-461A-4AFC-808F-93216679AA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8C864A04-25C0-4A5F-B6D4-F3859450A4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5F596D75-78C8-47A8-9225-7C64A66747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128D8641-4FEB-4878-B029-6CC4922EB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BB339737-0E88-4165-A752-9E204068DE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633AF255-B0DD-4D23-A3F2-DDB221BB1B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C4F2382-1601-4E26-B70C-2B70B3CDB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25" y="1072609"/>
            <a:ext cx="3041557" cy="4522647"/>
          </a:xfrm>
          <a:effectLst/>
        </p:spPr>
        <p:txBody>
          <a:bodyPr anchor="ctr">
            <a:normAutofit/>
          </a:bodyPr>
          <a:lstStyle/>
          <a:p>
            <a:pPr algn="l"/>
            <a:r>
              <a:rPr lang="en-US" sz="3200"/>
              <a:t>Closing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C500DE-BB2B-4C77-B079-C5E8D73F9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9032" y="1072609"/>
            <a:ext cx="6652441" cy="4522647"/>
          </a:xfrm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Team Leader Reports</a:t>
            </a:r>
          </a:p>
          <a:p>
            <a:r>
              <a:rPr lang="en-US" sz="2800" dirty="0">
                <a:solidFill>
                  <a:schemeClr val="bg1"/>
                </a:solidFill>
              </a:rPr>
              <a:t>Next Steps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</a:rPr>
              <a:t>Next meeting: </a:t>
            </a:r>
          </a:p>
          <a:p>
            <a:pPr marL="0" indent="0">
              <a:buNone/>
            </a:pPr>
            <a:r>
              <a:rPr lang="en-US" sz="4000">
                <a:solidFill>
                  <a:schemeClr val="bg1"/>
                </a:solidFill>
              </a:rPr>
              <a:t>Tuesday</a:t>
            </a:r>
            <a:r>
              <a:rPr lang="en-US" sz="4000" dirty="0">
                <a:solidFill>
                  <a:schemeClr val="bg1"/>
                </a:solidFill>
              </a:rPr>
              <a:t>, October 22</a:t>
            </a:r>
            <a:r>
              <a:rPr lang="en-US" sz="4000">
                <a:solidFill>
                  <a:schemeClr val="bg1"/>
                </a:solidFill>
              </a:rPr>
              <a:t>, 2-3pm </a:t>
            </a:r>
            <a:r>
              <a:rPr lang="en-US" sz="4000" dirty="0">
                <a:solidFill>
                  <a:schemeClr val="bg1"/>
                </a:solidFill>
              </a:rPr>
              <a:t>226 Tigert</a:t>
            </a:r>
          </a:p>
          <a:p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0600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183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Corbel</vt:lpstr>
      <vt:lpstr>Parallax</vt:lpstr>
      <vt:lpstr>Quest Assessment Task Force</vt:lpstr>
      <vt:lpstr>Overview of Today’s Meeting</vt:lpstr>
      <vt:lpstr>Agenda</vt:lpstr>
      <vt:lpstr>Group Exercise: What are some ways we can know that students have achieved the outcomes?</vt:lpstr>
      <vt:lpstr>Closing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 Assessment Task Force</dc:title>
  <dc:creator>Brophy,Timothy S</dc:creator>
  <cp:lastModifiedBy>Brophy,Timothy S</cp:lastModifiedBy>
  <cp:revision>1</cp:revision>
  <dcterms:created xsi:type="dcterms:W3CDTF">2019-09-25T17:23:23Z</dcterms:created>
  <dcterms:modified xsi:type="dcterms:W3CDTF">2019-09-25T17:24:24Z</dcterms:modified>
</cp:coreProperties>
</file>