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57"/>
  </p:notesMasterIdLst>
  <p:handoutMasterIdLst>
    <p:handoutMasterId r:id="rId58"/>
  </p:handoutMasterIdLst>
  <p:sldIdLst>
    <p:sldId id="256" r:id="rId2"/>
    <p:sldId id="258" r:id="rId3"/>
    <p:sldId id="437" r:id="rId4"/>
    <p:sldId id="410" r:id="rId5"/>
    <p:sldId id="442" r:id="rId6"/>
    <p:sldId id="433" r:id="rId7"/>
    <p:sldId id="432" r:id="rId8"/>
    <p:sldId id="438" r:id="rId9"/>
    <p:sldId id="434" r:id="rId10"/>
    <p:sldId id="435" r:id="rId11"/>
    <p:sldId id="404" r:id="rId12"/>
    <p:sldId id="440" r:id="rId13"/>
    <p:sldId id="439" r:id="rId14"/>
    <p:sldId id="441" r:id="rId15"/>
    <p:sldId id="463" r:id="rId16"/>
    <p:sldId id="430" r:id="rId17"/>
    <p:sldId id="405" r:id="rId18"/>
    <p:sldId id="431" r:id="rId19"/>
    <p:sldId id="444" r:id="rId20"/>
    <p:sldId id="409" r:id="rId21"/>
    <p:sldId id="465" r:id="rId22"/>
    <p:sldId id="466" r:id="rId23"/>
    <p:sldId id="467" r:id="rId24"/>
    <p:sldId id="451" r:id="rId25"/>
    <p:sldId id="469" r:id="rId26"/>
    <p:sldId id="468" r:id="rId27"/>
    <p:sldId id="461" r:id="rId28"/>
    <p:sldId id="460" r:id="rId29"/>
    <p:sldId id="462" r:id="rId30"/>
    <p:sldId id="464" r:id="rId31"/>
    <p:sldId id="445" r:id="rId32"/>
    <p:sldId id="472" r:id="rId33"/>
    <p:sldId id="481" r:id="rId34"/>
    <p:sldId id="482" r:id="rId35"/>
    <p:sldId id="483" r:id="rId36"/>
    <p:sldId id="484" r:id="rId37"/>
    <p:sldId id="485" r:id="rId38"/>
    <p:sldId id="486" r:id="rId39"/>
    <p:sldId id="487" r:id="rId40"/>
    <p:sldId id="488" r:id="rId41"/>
    <p:sldId id="489" r:id="rId42"/>
    <p:sldId id="490" r:id="rId43"/>
    <p:sldId id="491" r:id="rId44"/>
    <p:sldId id="492" r:id="rId45"/>
    <p:sldId id="493" r:id="rId46"/>
    <p:sldId id="494" r:id="rId47"/>
    <p:sldId id="495" r:id="rId48"/>
    <p:sldId id="496" r:id="rId49"/>
    <p:sldId id="497" r:id="rId50"/>
    <p:sldId id="498" r:id="rId51"/>
    <p:sldId id="499" r:id="rId52"/>
    <p:sldId id="500" r:id="rId53"/>
    <p:sldId id="501" r:id="rId54"/>
    <p:sldId id="505" r:id="rId55"/>
    <p:sldId id="400" r:id="rId56"/>
  </p:sldIdLst>
  <p:sldSz cx="9144000" cy="6858000" type="screen4x3"/>
  <p:notesSz cx="6858000" cy="9144000"/>
  <p:custShowLst>
    <p:custShow name="Short Overview" id="0">
      <p:sldLst>
        <p:sld r:id="rId2"/>
      </p:sldLst>
    </p:custShow>
    <p:custShow name="DCP 12-14-11" id="1">
      <p:sldLst>
        <p:sld r:id="rId2"/>
        <p:sld r:id="rId3"/>
      </p:sldLst>
    </p:custShow>
    <p:custShow name="VetMed11-1-12" id="2">
      <p:sldLst>
        <p:sld r:id="rId2"/>
        <p:sld r:id="rId3"/>
      </p:sldLst>
    </p:custShow>
  </p:custShowLst>
  <p:custDataLst>
    <p:tags r:id="rId5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B5337"/>
    <a:srgbClr val="FF6699"/>
    <a:srgbClr val="BC3E16"/>
    <a:srgbClr val="F92805"/>
    <a:srgbClr val="FA3D1E"/>
    <a:srgbClr val="9E59F9"/>
    <a:srgbClr val="00D200"/>
    <a:srgbClr val="73B82E"/>
    <a:srgbClr val="88C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70" autoAdjust="0"/>
    <p:restoredTop sz="94660"/>
  </p:normalViewPr>
  <p:slideViewPr>
    <p:cSldViewPr>
      <p:cViewPr varScale="1">
        <p:scale>
          <a:sx n="50" d="100"/>
          <a:sy n="50" d="100"/>
        </p:scale>
        <p:origin x="1051" y="34"/>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gs" Target="tags/tag1.xml"/></Relationships>
</file>

<file path=ppt/diagrams/_rels/data7.xml.rels><?xml version="1.0" encoding="UTF-8" standalone="yes"?>
<Relationships xmlns="http://schemas.openxmlformats.org/package/2006/relationships"><Relationship Id="rId1" Type="http://schemas.openxmlformats.org/officeDocument/2006/relationships/hyperlink" Target="http://assessment.aa.ufl.edu/academic-assessment" TargetMode="External"/></Relationships>
</file>

<file path=ppt/diagrams/_rels/drawing7.xml.rels><?xml version="1.0" encoding="UTF-8" standalone="yes"?>
<Relationships xmlns="http://schemas.openxmlformats.org/package/2006/relationships"><Relationship Id="rId1" Type="http://schemas.openxmlformats.org/officeDocument/2006/relationships/hyperlink" Target="http://assessment.aa.ufl.edu/academic-assessment" TargetMode="Externa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14ACEB-A6BE-48E6-A411-A1D4847BB066}"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4BA9C488-0CEB-4589-9A66-5BB1A55ADF6E}">
      <dgm:prSet custT="1"/>
      <dgm:spPr/>
      <dgm:t>
        <a:bodyPr/>
        <a:lstStyle/>
        <a:p>
          <a:pPr rtl="0"/>
          <a:r>
            <a:rPr lang="en-US" sz="2400" baseline="0" dirty="0"/>
            <a:t>Institutional size and scope</a:t>
          </a:r>
          <a:endParaRPr lang="en-US" sz="2400" dirty="0"/>
        </a:p>
      </dgm:t>
    </dgm:pt>
    <dgm:pt modelId="{942243C6-A0C8-441C-BB66-7A1201BAAE27}" type="parTrans" cxnId="{D046BF25-C4DF-46EA-A063-A31D71EC0535}">
      <dgm:prSet/>
      <dgm:spPr/>
      <dgm:t>
        <a:bodyPr/>
        <a:lstStyle/>
        <a:p>
          <a:endParaRPr lang="en-US"/>
        </a:p>
      </dgm:t>
    </dgm:pt>
    <dgm:pt modelId="{22102703-2C10-47B8-A3DA-8FC71C675321}" type="sibTrans" cxnId="{D046BF25-C4DF-46EA-A063-A31D71EC0535}">
      <dgm:prSet/>
      <dgm:spPr/>
      <dgm:t>
        <a:bodyPr/>
        <a:lstStyle/>
        <a:p>
          <a:endParaRPr lang="en-US"/>
        </a:p>
      </dgm:t>
    </dgm:pt>
    <dgm:pt modelId="{08DCCFB7-83CA-4A14-B2C0-16E52F84727A}">
      <dgm:prSet custT="1"/>
      <dgm:spPr/>
      <dgm:t>
        <a:bodyPr/>
        <a:lstStyle/>
        <a:p>
          <a:pPr rtl="0"/>
          <a:r>
            <a:rPr lang="en-US" sz="2400" baseline="0" dirty="0"/>
            <a:t>Institutional consistency</a:t>
          </a:r>
          <a:endParaRPr lang="en-US" sz="2400" dirty="0"/>
        </a:p>
      </dgm:t>
    </dgm:pt>
    <dgm:pt modelId="{6FB255BC-DD44-446B-963B-7927D6BBBB3E}" type="parTrans" cxnId="{4A159946-C0DA-4841-AA94-9014DF10E0F3}">
      <dgm:prSet/>
      <dgm:spPr/>
      <dgm:t>
        <a:bodyPr/>
        <a:lstStyle/>
        <a:p>
          <a:endParaRPr lang="en-US"/>
        </a:p>
      </dgm:t>
    </dgm:pt>
    <dgm:pt modelId="{1A2BA5B4-9197-4C08-899B-13DBF010B983}" type="sibTrans" cxnId="{4A159946-C0DA-4841-AA94-9014DF10E0F3}">
      <dgm:prSet/>
      <dgm:spPr/>
      <dgm:t>
        <a:bodyPr/>
        <a:lstStyle/>
        <a:p>
          <a:endParaRPr lang="en-US"/>
        </a:p>
      </dgm:t>
    </dgm:pt>
    <dgm:pt modelId="{68125DAA-B4A1-436D-A03A-F168340564E5}">
      <dgm:prSet custT="1"/>
      <dgm:spPr/>
      <dgm:t>
        <a:bodyPr/>
        <a:lstStyle/>
        <a:p>
          <a:pPr rtl="0"/>
          <a:r>
            <a:rPr lang="en-US" sz="1800" baseline="0" dirty="0"/>
            <a:t>Outcomes</a:t>
          </a:r>
          <a:endParaRPr lang="en-US" sz="1800" dirty="0"/>
        </a:p>
      </dgm:t>
    </dgm:pt>
    <dgm:pt modelId="{09DD6EF2-3B96-4D03-B767-5A182929BE3B}" type="parTrans" cxnId="{7F742092-2EBC-4867-B207-31192CDD7775}">
      <dgm:prSet/>
      <dgm:spPr/>
      <dgm:t>
        <a:bodyPr/>
        <a:lstStyle/>
        <a:p>
          <a:endParaRPr lang="en-US"/>
        </a:p>
      </dgm:t>
    </dgm:pt>
    <dgm:pt modelId="{E8A2211E-FCB5-4FB7-B081-C5FF1D744C98}" type="sibTrans" cxnId="{7F742092-2EBC-4867-B207-31192CDD7775}">
      <dgm:prSet/>
      <dgm:spPr/>
      <dgm:t>
        <a:bodyPr/>
        <a:lstStyle/>
        <a:p>
          <a:endParaRPr lang="en-US"/>
        </a:p>
      </dgm:t>
    </dgm:pt>
    <dgm:pt modelId="{7F431426-0173-42D4-8F6B-372C40E57A4B}">
      <dgm:prSet custT="1"/>
      <dgm:spPr/>
      <dgm:t>
        <a:bodyPr/>
        <a:lstStyle/>
        <a:p>
          <a:pPr rtl="0"/>
          <a:r>
            <a:rPr lang="en-US" sz="1800" baseline="0" dirty="0"/>
            <a:t>Assessment reporting</a:t>
          </a:r>
          <a:endParaRPr lang="en-US" sz="1800" dirty="0"/>
        </a:p>
      </dgm:t>
    </dgm:pt>
    <dgm:pt modelId="{C445CB59-670A-486D-9D0D-C8208E9D253B}" type="parTrans" cxnId="{A269D62C-CFB4-4E11-A0B8-F1B434B15480}">
      <dgm:prSet/>
      <dgm:spPr/>
      <dgm:t>
        <a:bodyPr/>
        <a:lstStyle/>
        <a:p>
          <a:endParaRPr lang="en-US"/>
        </a:p>
      </dgm:t>
    </dgm:pt>
    <dgm:pt modelId="{19CC95C7-77DA-4F37-80E8-21F6A657A796}" type="sibTrans" cxnId="{A269D62C-CFB4-4E11-A0B8-F1B434B15480}">
      <dgm:prSet/>
      <dgm:spPr/>
      <dgm:t>
        <a:bodyPr/>
        <a:lstStyle/>
        <a:p>
          <a:endParaRPr lang="en-US"/>
        </a:p>
      </dgm:t>
    </dgm:pt>
    <dgm:pt modelId="{136E385B-7E3A-4BFD-AFBF-714EC2A082CC}">
      <dgm:prSet custT="1"/>
      <dgm:spPr/>
      <dgm:t>
        <a:bodyPr/>
        <a:lstStyle/>
        <a:p>
          <a:pPr rtl="0"/>
          <a:r>
            <a:rPr lang="en-US" sz="1800" baseline="0" dirty="0"/>
            <a:t>Cycles of planning and reporting</a:t>
          </a:r>
          <a:endParaRPr lang="en-US" sz="1800" dirty="0"/>
        </a:p>
      </dgm:t>
    </dgm:pt>
    <dgm:pt modelId="{3732C8A1-70EB-4835-80E5-973D7D84F2CE}" type="parTrans" cxnId="{7A2C6932-8819-4101-BE67-959ABF3A005C}">
      <dgm:prSet/>
      <dgm:spPr/>
      <dgm:t>
        <a:bodyPr/>
        <a:lstStyle/>
        <a:p>
          <a:endParaRPr lang="en-US"/>
        </a:p>
      </dgm:t>
    </dgm:pt>
    <dgm:pt modelId="{BA0158EC-E6A4-4853-A8B4-34CAA584CE6A}" type="sibTrans" cxnId="{7A2C6932-8819-4101-BE67-959ABF3A005C}">
      <dgm:prSet/>
      <dgm:spPr/>
      <dgm:t>
        <a:bodyPr/>
        <a:lstStyle/>
        <a:p>
          <a:endParaRPr lang="en-US"/>
        </a:p>
      </dgm:t>
    </dgm:pt>
    <dgm:pt modelId="{E922A994-76F0-4AB8-A998-7D00A095D4FF}">
      <dgm:prSet custT="1"/>
      <dgm:spPr/>
      <dgm:t>
        <a:bodyPr/>
        <a:lstStyle/>
        <a:p>
          <a:pPr rtl="0"/>
          <a:r>
            <a:rPr lang="en-US" sz="1800" dirty="0"/>
            <a:t>Available personnel</a:t>
          </a:r>
        </a:p>
      </dgm:t>
    </dgm:pt>
    <dgm:pt modelId="{5B735B00-7864-4E59-AE86-59B0120012EF}" type="sibTrans" cxnId="{6CDE1E6D-32D3-4880-879C-DBBA4C755F14}">
      <dgm:prSet/>
      <dgm:spPr/>
      <dgm:t>
        <a:bodyPr/>
        <a:lstStyle/>
        <a:p>
          <a:endParaRPr lang="en-US"/>
        </a:p>
      </dgm:t>
    </dgm:pt>
    <dgm:pt modelId="{ECD18B06-37D4-4E95-8064-A063966CD882}" type="parTrans" cxnId="{6CDE1E6D-32D3-4880-879C-DBBA4C755F14}">
      <dgm:prSet/>
      <dgm:spPr/>
      <dgm:t>
        <a:bodyPr/>
        <a:lstStyle/>
        <a:p>
          <a:endParaRPr lang="en-US"/>
        </a:p>
      </dgm:t>
    </dgm:pt>
    <dgm:pt modelId="{7CE1DF7F-3435-452C-9001-B1F913F4969D}">
      <dgm:prSet custT="1"/>
      <dgm:spPr/>
      <dgm:t>
        <a:bodyPr/>
        <a:lstStyle/>
        <a:p>
          <a:pPr rtl="0"/>
          <a:r>
            <a:rPr lang="en-US" sz="1800" baseline="0" dirty="0"/>
            <a:t>Diverse programs - Certificate, Undergraduate, Graduate, and Professional</a:t>
          </a:r>
          <a:endParaRPr lang="en-US" sz="1800" dirty="0"/>
        </a:p>
      </dgm:t>
    </dgm:pt>
    <dgm:pt modelId="{A36974F8-A957-4126-9D02-6A5EFA16CEEA}" type="sibTrans" cxnId="{A6F89989-E7FF-4DC7-B9DE-789D009C4B63}">
      <dgm:prSet/>
      <dgm:spPr/>
      <dgm:t>
        <a:bodyPr/>
        <a:lstStyle/>
        <a:p>
          <a:endParaRPr lang="en-US"/>
        </a:p>
      </dgm:t>
    </dgm:pt>
    <dgm:pt modelId="{50D7A4D9-9455-46FC-B31F-38B283E2C557}" type="parTrans" cxnId="{A6F89989-E7FF-4DC7-B9DE-789D009C4B63}">
      <dgm:prSet/>
      <dgm:spPr/>
      <dgm:t>
        <a:bodyPr/>
        <a:lstStyle/>
        <a:p>
          <a:endParaRPr lang="en-US"/>
        </a:p>
      </dgm:t>
    </dgm:pt>
    <dgm:pt modelId="{FF65227E-41B0-46F6-A799-A693CE7FD8B5}">
      <dgm:prSet custT="1"/>
      <dgm:spPr/>
      <dgm:t>
        <a:bodyPr/>
        <a:lstStyle/>
        <a:p>
          <a:pPr rtl="0"/>
          <a:r>
            <a:rPr lang="en-US" sz="1800" baseline="0" dirty="0"/>
            <a:t>Multiple colleges/departments</a:t>
          </a:r>
          <a:endParaRPr lang="en-US" sz="1800" dirty="0"/>
        </a:p>
      </dgm:t>
    </dgm:pt>
    <dgm:pt modelId="{94AE9618-EF0B-4C98-BBD3-F3EE50CDBE7D}" type="sibTrans" cxnId="{BD9A9F9C-55B2-486B-BCD3-573B34B94E8A}">
      <dgm:prSet/>
      <dgm:spPr/>
      <dgm:t>
        <a:bodyPr/>
        <a:lstStyle/>
        <a:p>
          <a:endParaRPr lang="en-US"/>
        </a:p>
      </dgm:t>
    </dgm:pt>
    <dgm:pt modelId="{053628C9-CE0D-4121-8885-5D9C1B9CDE79}" type="parTrans" cxnId="{BD9A9F9C-55B2-486B-BCD3-573B34B94E8A}">
      <dgm:prSet/>
      <dgm:spPr/>
      <dgm:t>
        <a:bodyPr/>
        <a:lstStyle/>
        <a:p>
          <a:endParaRPr lang="en-US"/>
        </a:p>
      </dgm:t>
    </dgm:pt>
    <dgm:pt modelId="{5A54AE57-E08D-497E-8825-FEFF42336EC8}" type="pres">
      <dgm:prSet presAssocID="{D314ACEB-A6BE-48E6-A411-A1D4847BB066}" presName="linear" presStyleCnt="0">
        <dgm:presLayoutVars>
          <dgm:animLvl val="lvl"/>
          <dgm:resizeHandles val="exact"/>
        </dgm:presLayoutVars>
      </dgm:prSet>
      <dgm:spPr/>
    </dgm:pt>
    <dgm:pt modelId="{844F704F-2849-4F23-B501-AB40F5F5E3A4}" type="pres">
      <dgm:prSet presAssocID="{4BA9C488-0CEB-4589-9A66-5BB1A55ADF6E}" presName="parentText" presStyleLbl="node1" presStyleIdx="0" presStyleCnt="2">
        <dgm:presLayoutVars>
          <dgm:chMax val="0"/>
          <dgm:bulletEnabled val="1"/>
        </dgm:presLayoutVars>
      </dgm:prSet>
      <dgm:spPr/>
    </dgm:pt>
    <dgm:pt modelId="{18E46276-670E-4A57-83F8-D22DAAC60CA2}" type="pres">
      <dgm:prSet presAssocID="{4BA9C488-0CEB-4589-9A66-5BB1A55ADF6E}" presName="childText" presStyleLbl="revTx" presStyleIdx="0" presStyleCnt="2">
        <dgm:presLayoutVars>
          <dgm:bulletEnabled val="1"/>
        </dgm:presLayoutVars>
      </dgm:prSet>
      <dgm:spPr/>
    </dgm:pt>
    <dgm:pt modelId="{7D305242-5C76-491A-8373-838121202BA7}" type="pres">
      <dgm:prSet presAssocID="{08DCCFB7-83CA-4A14-B2C0-16E52F84727A}" presName="parentText" presStyleLbl="node1" presStyleIdx="1" presStyleCnt="2">
        <dgm:presLayoutVars>
          <dgm:chMax val="0"/>
          <dgm:bulletEnabled val="1"/>
        </dgm:presLayoutVars>
      </dgm:prSet>
      <dgm:spPr/>
    </dgm:pt>
    <dgm:pt modelId="{880D626D-175C-438F-9DEC-3C648C7D98DC}" type="pres">
      <dgm:prSet presAssocID="{08DCCFB7-83CA-4A14-B2C0-16E52F84727A}" presName="childText" presStyleLbl="revTx" presStyleIdx="1" presStyleCnt="2">
        <dgm:presLayoutVars>
          <dgm:bulletEnabled val="1"/>
        </dgm:presLayoutVars>
      </dgm:prSet>
      <dgm:spPr/>
    </dgm:pt>
  </dgm:ptLst>
  <dgm:cxnLst>
    <dgm:cxn modelId="{D046BF25-C4DF-46EA-A063-A31D71EC0535}" srcId="{D314ACEB-A6BE-48E6-A411-A1D4847BB066}" destId="{4BA9C488-0CEB-4589-9A66-5BB1A55ADF6E}" srcOrd="0" destOrd="0" parTransId="{942243C6-A0C8-441C-BB66-7A1201BAAE27}" sibTransId="{22102703-2C10-47B8-A3DA-8FC71C675321}"/>
    <dgm:cxn modelId="{A269D62C-CFB4-4E11-A0B8-F1B434B15480}" srcId="{08DCCFB7-83CA-4A14-B2C0-16E52F84727A}" destId="{7F431426-0173-42D4-8F6B-372C40E57A4B}" srcOrd="1" destOrd="0" parTransId="{C445CB59-670A-486D-9D0D-C8208E9D253B}" sibTransId="{19CC95C7-77DA-4F37-80E8-21F6A657A796}"/>
    <dgm:cxn modelId="{7A2C6932-8819-4101-BE67-959ABF3A005C}" srcId="{08DCCFB7-83CA-4A14-B2C0-16E52F84727A}" destId="{136E385B-7E3A-4BFD-AFBF-714EC2A082CC}" srcOrd="2" destOrd="0" parTransId="{3732C8A1-70EB-4835-80E5-973D7D84F2CE}" sibTransId="{BA0158EC-E6A4-4853-A8B4-34CAA584CE6A}"/>
    <dgm:cxn modelId="{4A159946-C0DA-4841-AA94-9014DF10E0F3}" srcId="{D314ACEB-A6BE-48E6-A411-A1D4847BB066}" destId="{08DCCFB7-83CA-4A14-B2C0-16E52F84727A}" srcOrd="1" destOrd="0" parTransId="{6FB255BC-DD44-446B-963B-7927D6BBBB3E}" sibTransId="{1A2BA5B4-9197-4C08-899B-13DBF010B983}"/>
    <dgm:cxn modelId="{A1A7906A-A69F-4805-864D-07A0B03D39BD}" type="presOf" srcId="{7CE1DF7F-3435-452C-9001-B1F913F4969D}" destId="{18E46276-670E-4A57-83F8-D22DAAC60CA2}" srcOrd="0" destOrd="1" presId="urn:microsoft.com/office/officeart/2005/8/layout/vList2"/>
    <dgm:cxn modelId="{6CDE1E6D-32D3-4880-879C-DBBA4C755F14}" srcId="{4BA9C488-0CEB-4589-9A66-5BB1A55ADF6E}" destId="{E922A994-76F0-4AB8-A998-7D00A095D4FF}" srcOrd="2" destOrd="0" parTransId="{ECD18B06-37D4-4E95-8064-A063966CD882}" sibTransId="{5B735B00-7864-4E59-AE86-59B0120012EF}"/>
    <dgm:cxn modelId="{FEA1F04F-1B95-429B-8459-598B4C4C1D95}" type="presOf" srcId="{08DCCFB7-83CA-4A14-B2C0-16E52F84727A}" destId="{7D305242-5C76-491A-8373-838121202BA7}" srcOrd="0" destOrd="0" presId="urn:microsoft.com/office/officeart/2005/8/layout/vList2"/>
    <dgm:cxn modelId="{BEF0F26F-9963-4D3E-947E-994E400EF6EB}" type="presOf" srcId="{E922A994-76F0-4AB8-A998-7D00A095D4FF}" destId="{18E46276-670E-4A57-83F8-D22DAAC60CA2}" srcOrd="0" destOrd="2" presId="urn:microsoft.com/office/officeart/2005/8/layout/vList2"/>
    <dgm:cxn modelId="{BEDBC152-1EA3-4FAA-9C67-BFC31714D3C1}" type="presOf" srcId="{7F431426-0173-42D4-8F6B-372C40E57A4B}" destId="{880D626D-175C-438F-9DEC-3C648C7D98DC}" srcOrd="0" destOrd="1" presId="urn:microsoft.com/office/officeart/2005/8/layout/vList2"/>
    <dgm:cxn modelId="{7F2A3B83-FA9E-4257-B4FC-0895536AACA0}" type="presOf" srcId="{D314ACEB-A6BE-48E6-A411-A1D4847BB066}" destId="{5A54AE57-E08D-497E-8825-FEFF42336EC8}" srcOrd="0" destOrd="0" presId="urn:microsoft.com/office/officeart/2005/8/layout/vList2"/>
    <dgm:cxn modelId="{A6F89989-E7FF-4DC7-B9DE-789D009C4B63}" srcId="{4BA9C488-0CEB-4589-9A66-5BB1A55ADF6E}" destId="{7CE1DF7F-3435-452C-9001-B1F913F4969D}" srcOrd="1" destOrd="0" parTransId="{50D7A4D9-9455-46FC-B31F-38B283E2C557}" sibTransId="{A36974F8-A957-4126-9D02-6A5EFA16CEEA}"/>
    <dgm:cxn modelId="{7F742092-2EBC-4867-B207-31192CDD7775}" srcId="{08DCCFB7-83CA-4A14-B2C0-16E52F84727A}" destId="{68125DAA-B4A1-436D-A03A-F168340564E5}" srcOrd="0" destOrd="0" parTransId="{09DD6EF2-3B96-4D03-B767-5A182929BE3B}" sibTransId="{E8A2211E-FCB5-4FB7-B081-C5FF1D744C98}"/>
    <dgm:cxn modelId="{BD9A9F9C-55B2-486B-BCD3-573B34B94E8A}" srcId="{4BA9C488-0CEB-4589-9A66-5BB1A55ADF6E}" destId="{FF65227E-41B0-46F6-A799-A693CE7FD8B5}" srcOrd="0" destOrd="0" parTransId="{053628C9-CE0D-4121-8885-5D9C1B9CDE79}" sibTransId="{94AE9618-EF0B-4C98-BBD3-F3EE50CDBE7D}"/>
    <dgm:cxn modelId="{C56427C9-D544-4C45-AF1D-4FD6B38B7FF9}" type="presOf" srcId="{68125DAA-B4A1-436D-A03A-F168340564E5}" destId="{880D626D-175C-438F-9DEC-3C648C7D98DC}" srcOrd="0" destOrd="0" presId="urn:microsoft.com/office/officeart/2005/8/layout/vList2"/>
    <dgm:cxn modelId="{9CA816DB-29FA-4159-962F-AC3A944A6D4C}" type="presOf" srcId="{136E385B-7E3A-4BFD-AFBF-714EC2A082CC}" destId="{880D626D-175C-438F-9DEC-3C648C7D98DC}" srcOrd="0" destOrd="2" presId="urn:microsoft.com/office/officeart/2005/8/layout/vList2"/>
    <dgm:cxn modelId="{C2E86CE4-1A20-42D6-A7E9-D4C1DD46F931}" type="presOf" srcId="{FF65227E-41B0-46F6-A799-A693CE7FD8B5}" destId="{18E46276-670E-4A57-83F8-D22DAAC60CA2}" srcOrd="0" destOrd="0" presId="urn:microsoft.com/office/officeart/2005/8/layout/vList2"/>
    <dgm:cxn modelId="{AF40C3F1-5885-4362-86C3-FD31AA3A8FD3}" type="presOf" srcId="{4BA9C488-0CEB-4589-9A66-5BB1A55ADF6E}" destId="{844F704F-2849-4F23-B501-AB40F5F5E3A4}" srcOrd="0" destOrd="0" presId="urn:microsoft.com/office/officeart/2005/8/layout/vList2"/>
    <dgm:cxn modelId="{03CDEB94-F1E2-4DF3-93B3-B999B96FA108}" type="presParOf" srcId="{5A54AE57-E08D-497E-8825-FEFF42336EC8}" destId="{844F704F-2849-4F23-B501-AB40F5F5E3A4}" srcOrd="0" destOrd="0" presId="urn:microsoft.com/office/officeart/2005/8/layout/vList2"/>
    <dgm:cxn modelId="{8DC6E2D2-FAEA-429E-91AC-0C4715DA2687}" type="presParOf" srcId="{5A54AE57-E08D-497E-8825-FEFF42336EC8}" destId="{18E46276-670E-4A57-83F8-D22DAAC60CA2}" srcOrd="1" destOrd="0" presId="urn:microsoft.com/office/officeart/2005/8/layout/vList2"/>
    <dgm:cxn modelId="{9E007174-587B-45EE-A7A1-CFBD1482F266}" type="presParOf" srcId="{5A54AE57-E08D-497E-8825-FEFF42336EC8}" destId="{7D305242-5C76-491A-8373-838121202BA7}" srcOrd="2" destOrd="0" presId="urn:microsoft.com/office/officeart/2005/8/layout/vList2"/>
    <dgm:cxn modelId="{39CAD09B-814B-485D-9E25-9FA2C4CC3381}" type="presParOf" srcId="{5A54AE57-E08D-497E-8825-FEFF42336EC8}" destId="{880D626D-175C-438F-9DEC-3C648C7D98D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B8EAE72-BB53-4B89-94B4-2364C4E5D957}"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7A8BAC80-9A04-4E6A-B6E7-AF54408310BC}">
      <dgm:prSet custT="1"/>
      <dgm:spPr/>
      <dgm:t>
        <a:bodyPr/>
        <a:lstStyle/>
        <a:p>
          <a:pPr rtl="0"/>
          <a:r>
            <a:rPr lang="en-US" sz="2400"/>
            <a:t>Institution- level Academic Assessment Committee</a:t>
          </a:r>
        </a:p>
      </dgm:t>
    </dgm:pt>
    <dgm:pt modelId="{73BEFE3B-856C-43DE-9346-FE10C506B3B8}" type="parTrans" cxnId="{4293BA26-08C8-4295-82B2-A4AF114E1212}">
      <dgm:prSet/>
      <dgm:spPr/>
      <dgm:t>
        <a:bodyPr/>
        <a:lstStyle/>
        <a:p>
          <a:endParaRPr lang="en-US" sz="2400"/>
        </a:p>
      </dgm:t>
    </dgm:pt>
    <dgm:pt modelId="{8D77BD14-71AB-49C2-BBD0-8B085C4DC72E}" type="sibTrans" cxnId="{4293BA26-08C8-4295-82B2-A4AF114E1212}">
      <dgm:prSet/>
      <dgm:spPr/>
      <dgm:t>
        <a:bodyPr/>
        <a:lstStyle/>
        <a:p>
          <a:endParaRPr lang="en-US" sz="2400"/>
        </a:p>
      </dgm:t>
    </dgm:pt>
    <dgm:pt modelId="{87356BCE-D092-4F1A-B7A5-0122A7100C19}">
      <dgm:prSet custT="1"/>
      <dgm:spPr/>
      <dgm:t>
        <a:bodyPr/>
        <a:lstStyle/>
        <a:p>
          <a:pPr rtl="0"/>
          <a:r>
            <a:rPr lang="en-US" sz="2400" dirty="0"/>
            <a:t>Joint committee – four members from the Senate, four appointed by the president, one student, and several liaisons</a:t>
          </a:r>
        </a:p>
      </dgm:t>
    </dgm:pt>
    <dgm:pt modelId="{21C02D06-4B54-4381-96F9-CF974C6CBA44}" type="parTrans" cxnId="{D6811327-06AA-4AA8-8173-836DC45F6EFC}">
      <dgm:prSet/>
      <dgm:spPr/>
      <dgm:t>
        <a:bodyPr/>
        <a:lstStyle/>
        <a:p>
          <a:endParaRPr lang="en-US" sz="2400"/>
        </a:p>
      </dgm:t>
    </dgm:pt>
    <dgm:pt modelId="{64DF6AB2-2226-49FF-ABCE-391639E391A0}" type="sibTrans" cxnId="{D6811327-06AA-4AA8-8173-836DC45F6EFC}">
      <dgm:prSet/>
      <dgm:spPr/>
      <dgm:t>
        <a:bodyPr/>
        <a:lstStyle/>
        <a:p>
          <a:endParaRPr lang="en-US" sz="2400"/>
        </a:p>
      </dgm:t>
    </dgm:pt>
    <dgm:pt modelId="{E5C46E98-33E5-4C1C-B750-228A7C98099C}">
      <dgm:prSet custT="1"/>
      <dgm:spPr/>
      <dgm:t>
        <a:bodyPr/>
        <a:lstStyle/>
        <a:p>
          <a:pPr rtl="0"/>
          <a:r>
            <a:rPr lang="en-US" sz="2400" dirty="0"/>
            <a:t>Duties: </a:t>
          </a:r>
        </a:p>
        <a:p>
          <a:pPr rtl="0"/>
          <a:r>
            <a:rPr lang="en-US" sz="2400" dirty="0"/>
            <a:t>Review and approve Academic Assessment Plans, including Student Learning Outcomes</a:t>
          </a:r>
        </a:p>
        <a:p>
          <a:pPr rtl="0"/>
          <a:r>
            <a:rPr lang="en-US" sz="2400" dirty="0"/>
            <a:t>Improve the efficiency of Institutional Assessment processes</a:t>
          </a:r>
        </a:p>
      </dgm:t>
    </dgm:pt>
    <dgm:pt modelId="{DC0B8456-097F-4D4A-A4A4-C2037BBBB142}" type="parTrans" cxnId="{2D350E09-D54F-44C8-89FF-067B735B9E4F}">
      <dgm:prSet/>
      <dgm:spPr/>
      <dgm:t>
        <a:bodyPr/>
        <a:lstStyle/>
        <a:p>
          <a:endParaRPr lang="en-US" sz="2400"/>
        </a:p>
      </dgm:t>
    </dgm:pt>
    <dgm:pt modelId="{46BE42EA-FB89-4D2F-9E81-FBB5C88B3534}" type="sibTrans" cxnId="{2D350E09-D54F-44C8-89FF-067B735B9E4F}">
      <dgm:prSet/>
      <dgm:spPr/>
      <dgm:t>
        <a:bodyPr/>
        <a:lstStyle/>
        <a:p>
          <a:endParaRPr lang="en-US" sz="2400"/>
        </a:p>
      </dgm:t>
    </dgm:pt>
    <dgm:pt modelId="{6958C5BB-DA36-4B10-9675-0FD5A8659740}" type="pres">
      <dgm:prSet presAssocID="{4B8EAE72-BB53-4B89-94B4-2364C4E5D957}" presName="linear" presStyleCnt="0">
        <dgm:presLayoutVars>
          <dgm:animLvl val="lvl"/>
          <dgm:resizeHandles val="exact"/>
        </dgm:presLayoutVars>
      </dgm:prSet>
      <dgm:spPr/>
    </dgm:pt>
    <dgm:pt modelId="{0BF9DFAB-9ADB-4AD3-810B-5FD8EF586C08}" type="pres">
      <dgm:prSet presAssocID="{7A8BAC80-9A04-4E6A-B6E7-AF54408310BC}" presName="parentText" presStyleLbl="node1" presStyleIdx="0" presStyleCnt="3" custScaleY="43356">
        <dgm:presLayoutVars>
          <dgm:chMax val="0"/>
          <dgm:bulletEnabled val="1"/>
        </dgm:presLayoutVars>
      </dgm:prSet>
      <dgm:spPr/>
    </dgm:pt>
    <dgm:pt modelId="{91879130-4ECE-48B9-BF85-A1D2D731BB2D}" type="pres">
      <dgm:prSet presAssocID="{8D77BD14-71AB-49C2-BBD0-8B085C4DC72E}" presName="spacer" presStyleCnt="0"/>
      <dgm:spPr/>
    </dgm:pt>
    <dgm:pt modelId="{33934F80-F882-4E7C-91FB-A52CB3F51B1F}" type="pres">
      <dgm:prSet presAssocID="{87356BCE-D092-4F1A-B7A5-0122A7100C19}" presName="parentText" presStyleLbl="node1" presStyleIdx="1" presStyleCnt="3" custScaleY="70874">
        <dgm:presLayoutVars>
          <dgm:chMax val="0"/>
          <dgm:bulletEnabled val="1"/>
        </dgm:presLayoutVars>
      </dgm:prSet>
      <dgm:spPr/>
    </dgm:pt>
    <dgm:pt modelId="{57F561E5-42C1-4246-91F9-04BA713592D3}" type="pres">
      <dgm:prSet presAssocID="{64DF6AB2-2226-49FF-ABCE-391639E391A0}" presName="spacer" presStyleCnt="0"/>
      <dgm:spPr/>
    </dgm:pt>
    <dgm:pt modelId="{D28B1889-DC97-4B64-8C31-CE0036123979}" type="pres">
      <dgm:prSet presAssocID="{E5C46E98-33E5-4C1C-B750-228A7C98099C}" presName="parentText" presStyleLbl="node1" presStyleIdx="2" presStyleCnt="3" custScaleY="154348">
        <dgm:presLayoutVars>
          <dgm:chMax val="0"/>
          <dgm:bulletEnabled val="1"/>
        </dgm:presLayoutVars>
      </dgm:prSet>
      <dgm:spPr/>
    </dgm:pt>
  </dgm:ptLst>
  <dgm:cxnLst>
    <dgm:cxn modelId="{2D350E09-D54F-44C8-89FF-067B735B9E4F}" srcId="{4B8EAE72-BB53-4B89-94B4-2364C4E5D957}" destId="{E5C46E98-33E5-4C1C-B750-228A7C98099C}" srcOrd="2" destOrd="0" parTransId="{DC0B8456-097F-4D4A-A4A4-C2037BBBB142}" sibTransId="{46BE42EA-FB89-4D2F-9E81-FBB5C88B3534}"/>
    <dgm:cxn modelId="{4293BA26-08C8-4295-82B2-A4AF114E1212}" srcId="{4B8EAE72-BB53-4B89-94B4-2364C4E5D957}" destId="{7A8BAC80-9A04-4E6A-B6E7-AF54408310BC}" srcOrd="0" destOrd="0" parTransId="{73BEFE3B-856C-43DE-9346-FE10C506B3B8}" sibTransId="{8D77BD14-71AB-49C2-BBD0-8B085C4DC72E}"/>
    <dgm:cxn modelId="{D6811327-06AA-4AA8-8173-836DC45F6EFC}" srcId="{4B8EAE72-BB53-4B89-94B4-2364C4E5D957}" destId="{87356BCE-D092-4F1A-B7A5-0122A7100C19}" srcOrd="1" destOrd="0" parTransId="{21C02D06-4B54-4381-96F9-CF974C6CBA44}" sibTransId="{64DF6AB2-2226-49FF-ABCE-391639E391A0}"/>
    <dgm:cxn modelId="{A17AFB69-61E5-44F2-A5ED-96DB07F9EF24}" type="presOf" srcId="{7A8BAC80-9A04-4E6A-B6E7-AF54408310BC}" destId="{0BF9DFAB-9ADB-4AD3-810B-5FD8EF586C08}" srcOrd="0" destOrd="0" presId="urn:microsoft.com/office/officeart/2005/8/layout/vList2"/>
    <dgm:cxn modelId="{B5670A86-EA9E-4589-82EB-DF8CCC412CB8}" type="presOf" srcId="{4B8EAE72-BB53-4B89-94B4-2364C4E5D957}" destId="{6958C5BB-DA36-4B10-9675-0FD5A8659740}" srcOrd="0" destOrd="0" presId="urn:microsoft.com/office/officeart/2005/8/layout/vList2"/>
    <dgm:cxn modelId="{2655C5E9-DF2B-4F8A-94F5-66222C1278E4}" type="presOf" srcId="{E5C46E98-33E5-4C1C-B750-228A7C98099C}" destId="{D28B1889-DC97-4B64-8C31-CE0036123979}" srcOrd="0" destOrd="0" presId="urn:microsoft.com/office/officeart/2005/8/layout/vList2"/>
    <dgm:cxn modelId="{01A995F4-9426-4E85-A3B8-5AE621E06FE4}" type="presOf" srcId="{87356BCE-D092-4F1A-B7A5-0122A7100C19}" destId="{33934F80-F882-4E7C-91FB-A52CB3F51B1F}" srcOrd="0" destOrd="0" presId="urn:microsoft.com/office/officeart/2005/8/layout/vList2"/>
    <dgm:cxn modelId="{4A2CF324-FB3A-4C98-B3B0-125BAE86806F}" type="presParOf" srcId="{6958C5BB-DA36-4B10-9675-0FD5A8659740}" destId="{0BF9DFAB-9ADB-4AD3-810B-5FD8EF586C08}" srcOrd="0" destOrd="0" presId="urn:microsoft.com/office/officeart/2005/8/layout/vList2"/>
    <dgm:cxn modelId="{14B55749-2C06-438F-93EE-675E1D8A6538}" type="presParOf" srcId="{6958C5BB-DA36-4B10-9675-0FD5A8659740}" destId="{91879130-4ECE-48B9-BF85-A1D2D731BB2D}" srcOrd="1" destOrd="0" presId="urn:microsoft.com/office/officeart/2005/8/layout/vList2"/>
    <dgm:cxn modelId="{E2CC744C-9E24-4A24-82BD-232D9CC8E5E2}" type="presParOf" srcId="{6958C5BB-DA36-4B10-9675-0FD5A8659740}" destId="{33934F80-F882-4E7C-91FB-A52CB3F51B1F}" srcOrd="2" destOrd="0" presId="urn:microsoft.com/office/officeart/2005/8/layout/vList2"/>
    <dgm:cxn modelId="{9BD044DE-90BC-440A-978D-E7BB1325FADD}" type="presParOf" srcId="{6958C5BB-DA36-4B10-9675-0FD5A8659740}" destId="{57F561E5-42C1-4246-91F9-04BA713592D3}" srcOrd="3" destOrd="0" presId="urn:microsoft.com/office/officeart/2005/8/layout/vList2"/>
    <dgm:cxn modelId="{25894CB0-E659-4ED2-AED3-ACDFA2C22DD7}" type="presParOf" srcId="{6958C5BB-DA36-4B10-9675-0FD5A8659740}" destId="{D28B1889-DC97-4B64-8C31-CE003612397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67F8E09-D2A2-42B6-AAFE-FAFD9B74848F}" type="doc">
      <dgm:prSet loTypeId="urn:microsoft.com/office/officeart/2005/8/layout/process5" loCatId="process" qsTypeId="urn:microsoft.com/office/officeart/2005/8/quickstyle/simple1" qsCatId="simple" csTypeId="urn:microsoft.com/office/officeart/2005/8/colors/accent0_3" csCatId="mainScheme" phldr="1"/>
      <dgm:spPr/>
      <dgm:t>
        <a:bodyPr/>
        <a:lstStyle/>
        <a:p>
          <a:endParaRPr lang="en-US"/>
        </a:p>
      </dgm:t>
    </dgm:pt>
    <dgm:pt modelId="{37FC2A81-B64B-4960-A152-54471B5295CE}">
      <dgm:prSet phldrT="[Text]" custT="1"/>
      <dgm:spPr/>
      <dgm:t>
        <a:bodyPr lIns="9144" tIns="9144" rIns="9144" bIns="9144"/>
        <a:lstStyle/>
        <a:p>
          <a:r>
            <a:rPr lang="en-US" sz="2400" dirty="0"/>
            <a:t>Program/</a:t>
          </a:r>
        </a:p>
        <a:p>
          <a:r>
            <a:rPr lang="en-US" sz="2400" dirty="0"/>
            <a:t>Department</a:t>
          </a:r>
        </a:p>
      </dgm:t>
    </dgm:pt>
    <dgm:pt modelId="{8C35B0E9-3B7A-42F0-86C4-E5C3D800E27E}" type="parTrans" cxnId="{2FEDC5F7-60EC-4D7B-ACB1-6A18CB269084}">
      <dgm:prSet/>
      <dgm:spPr/>
      <dgm:t>
        <a:bodyPr/>
        <a:lstStyle/>
        <a:p>
          <a:endParaRPr lang="en-US"/>
        </a:p>
      </dgm:t>
    </dgm:pt>
    <dgm:pt modelId="{37C324CC-0F0F-410A-ABF5-3674F6D8754F}" type="sibTrans" cxnId="{2FEDC5F7-60EC-4D7B-ACB1-6A18CB269084}">
      <dgm:prSet/>
      <dgm:spPr/>
      <dgm:t>
        <a:bodyPr/>
        <a:lstStyle/>
        <a:p>
          <a:endParaRPr lang="en-US" dirty="0"/>
        </a:p>
      </dgm:t>
    </dgm:pt>
    <dgm:pt modelId="{81682610-E502-4E86-972D-F9AF5449AFF9}">
      <dgm:prSet phldrT="[Text]" custT="1"/>
      <dgm:spPr/>
      <dgm:t>
        <a:bodyPr lIns="9144" tIns="9144" rIns="9144" bIns="9144"/>
        <a:lstStyle/>
        <a:p>
          <a:r>
            <a:rPr lang="en-US" sz="2400" dirty="0"/>
            <a:t>College</a:t>
          </a:r>
        </a:p>
      </dgm:t>
    </dgm:pt>
    <dgm:pt modelId="{FC5EB8FE-4EFB-45EF-81EA-458B32613D26}" type="parTrans" cxnId="{B84A3A8F-49FB-4032-B10F-DA4CC2D6B83F}">
      <dgm:prSet/>
      <dgm:spPr/>
      <dgm:t>
        <a:bodyPr/>
        <a:lstStyle/>
        <a:p>
          <a:endParaRPr lang="en-US"/>
        </a:p>
      </dgm:t>
    </dgm:pt>
    <dgm:pt modelId="{53EEB745-7E95-4E90-93E0-1FAC750DF361}" type="sibTrans" cxnId="{B84A3A8F-49FB-4032-B10F-DA4CC2D6B83F}">
      <dgm:prSet/>
      <dgm:spPr/>
      <dgm:t>
        <a:bodyPr/>
        <a:lstStyle/>
        <a:p>
          <a:endParaRPr lang="en-US" dirty="0"/>
        </a:p>
      </dgm:t>
    </dgm:pt>
    <dgm:pt modelId="{380675A2-7A4B-4B99-AA58-764596666EC0}">
      <dgm:prSet phldrT="[Text]" custT="1"/>
      <dgm:spPr>
        <a:solidFill>
          <a:schemeClr val="accent4">
            <a:lumMod val="75000"/>
          </a:schemeClr>
        </a:solidFill>
      </dgm:spPr>
      <dgm:t>
        <a:bodyPr lIns="9144" tIns="9144" rIns="9144" bIns="9144"/>
        <a:lstStyle/>
        <a:p>
          <a:r>
            <a:rPr lang="en-US" sz="2400" dirty="0"/>
            <a:t>Academic Assessment Committee</a:t>
          </a:r>
        </a:p>
      </dgm:t>
    </dgm:pt>
    <dgm:pt modelId="{B6F4F5BD-731A-4C27-B257-06474490DAA6}" type="parTrans" cxnId="{59051C15-35F2-4E97-9BCA-9190BE0D11CB}">
      <dgm:prSet/>
      <dgm:spPr/>
      <dgm:t>
        <a:bodyPr/>
        <a:lstStyle/>
        <a:p>
          <a:endParaRPr lang="en-US"/>
        </a:p>
      </dgm:t>
    </dgm:pt>
    <dgm:pt modelId="{01E548D5-FC14-4A0B-8821-0EE79F02EBD2}" type="sibTrans" cxnId="{59051C15-35F2-4E97-9BCA-9190BE0D11CB}">
      <dgm:prSet/>
      <dgm:spPr/>
      <dgm:t>
        <a:bodyPr/>
        <a:lstStyle/>
        <a:p>
          <a:endParaRPr lang="en-US" dirty="0"/>
        </a:p>
      </dgm:t>
    </dgm:pt>
    <dgm:pt modelId="{8CD75D83-D03B-4B1E-8FB5-FD261C4EDD1D}">
      <dgm:prSet phldrT="[Text]" custT="1"/>
      <dgm:spPr/>
      <dgm:t>
        <a:bodyPr lIns="9144" tIns="9144" rIns="9144" bIns="9144"/>
        <a:lstStyle/>
        <a:p>
          <a:r>
            <a:rPr lang="en-US" sz="2400" dirty="0"/>
            <a:t>University Curriculum Committee</a:t>
          </a:r>
        </a:p>
      </dgm:t>
    </dgm:pt>
    <dgm:pt modelId="{0D42E79C-3128-4C6B-95A3-AEADD4449BB3}" type="parTrans" cxnId="{34E19D42-B4AA-4BF7-94CD-C09CE6D6792D}">
      <dgm:prSet/>
      <dgm:spPr/>
      <dgm:t>
        <a:bodyPr/>
        <a:lstStyle/>
        <a:p>
          <a:endParaRPr lang="en-US"/>
        </a:p>
      </dgm:t>
    </dgm:pt>
    <dgm:pt modelId="{1AF9CBC6-1CB0-419C-BAF2-25D292ABDD66}" type="sibTrans" cxnId="{34E19D42-B4AA-4BF7-94CD-C09CE6D6792D}">
      <dgm:prSet/>
      <dgm:spPr/>
      <dgm:t>
        <a:bodyPr/>
        <a:lstStyle/>
        <a:p>
          <a:endParaRPr lang="en-US" dirty="0"/>
        </a:p>
      </dgm:t>
    </dgm:pt>
    <dgm:pt modelId="{326D4970-D210-4E41-B580-8587B8CD61DC}">
      <dgm:prSet phldrT="[Text]" custT="1"/>
      <dgm:spPr/>
      <dgm:t>
        <a:bodyPr lIns="9144" tIns="9144" rIns="9144" bIns="9144"/>
        <a:lstStyle/>
        <a:p>
          <a:r>
            <a:rPr lang="en-US" sz="2400" dirty="0"/>
            <a:t>Student Academic Support System</a:t>
          </a:r>
        </a:p>
      </dgm:t>
    </dgm:pt>
    <dgm:pt modelId="{F95BBA13-2041-4EBD-BF14-7B1541A6D15C}" type="parTrans" cxnId="{37190925-8B8F-499C-A9DE-FF59CF45F566}">
      <dgm:prSet/>
      <dgm:spPr/>
      <dgm:t>
        <a:bodyPr/>
        <a:lstStyle/>
        <a:p>
          <a:endParaRPr lang="en-US"/>
        </a:p>
      </dgm:t>
    </dgm:pt>
    <dgm:pt modelId="{4BFA38FB-A8E3-4972-8603-6D3F164FB7E0}" type="sibTrans" cxnId="{37190925-8B8F-499C-A9DE-FF59CF45F566}">
      <dgm:prSet/>
      <dgm:spPr/>
      <dgm:t>
        <a:bodyPr/>
        <a:lstStyle/>
        <a:p>
          <a:endParaRPr lang="en-US"/>
        </a:p>
      </dgm:t>
    </dgm:pt>
    <dgm:pt modelId="{8B397911-AADB-4D57-ADED-130743158FCB}" type="pres">
      <dgm:prSet presAssocID="{D67F8E09-D2A2-42B6-AAFE-FAFD9B74848F}" presName="diagram" presStyleCnt="0">
        <dgm:presLayoutVars>
          <dgm:dir/>
          <dgm:resizeHandles val="exact"/>
        </dgm:presLayoutVars>
      </dgm:prSet>
      <dgm:spPr/>
    </dgm:pt>
    <dgm:pt modelId="{F00F5E50-DBA9-4444-8FE2-75A0AF5EF055}" type="pres">
      <dgm:prSet presAssocID="{37FC2A81-B64B-4960-A152-54471B5295CE}" presName="node" presStyleLbl="node1" presStyleIdx="0" presStyleCnt="5" custScaleX="122847" custScaleY="133022" custLinFactNeighborX="-2165" custLinFactNeighborY="8762">
        <dgm:presLayoutVars>
          <dgm:bulletEnabled val="1"/>
        </dgm:presLayoutVars>
      </dgm:prSet>
      <dgm:spPr/>
    </dgm:pt>
    <dgm:pt modelId="{DCCC55D9-7E29-47C2-8FC6-946DB1DD7C2E}" type="pres">
      <dgm:prSet presAssocID="{37C324CC-0F0F-410A-ABF5-3674F6D8754F}" presName="sibTrans" presStyleLbl="sibTrans2D1" presStyleIdx="0" presStyleCnt="4"/>
      <dgm:spPr/>
    </dgm:pt>
    <dgm:pt modelId="{DD1B5B49-D05D-40D6-8076-43E95EBB77C7}" type="pres">
      <dgm:prSet presAssocID="{37C324CC-0F0F-410A-ABF5-3674F6D8754F}" presName="connectorText" presStyleLbl="sibTrans2D1" presStyleIdx="0" presStyleCnt="4"/>
      <dgm:spPr/>
    </dgm:pt>
    <dgm:pt modelId="{4E8B027A-1C79-43C0-B0B5-078AA8B3DC16}" type="pres">
      <dgm:prSet presAssocID="{81682610-E502-4E86-972D-F9AF5449AFF9}" presName="node" presStyleLbl="node1" presStyleIdx="1" presStyleCnt="5" custScaleX="106521" custScaleY="169639" custLinFactNeighborX="3898" custLinFactNeighborY="7270">
        <dgm:presLayoutVars>
          <dgm:bulletEnabled val="1"/>
        </dgm:presLayoutVars>
      </dgm:prSet>
      <dgm:spPr/>
    </dgm:pt>
    <dgm:pt modelId="{95666110-4831-4FAC-8FAB-A576BD347660}" type="pres">
      <dgm:prSet presAssocID="{53EEB745-7E95-4E90-93E0-1FAC750DF361}" presName="sibTrans" presStyleLbl="sibTrans2D1" presStyleIdx="1" presStyleCnt="4"/>
      <dgm:spPr/>
    </dgm:pt>
    <dgm:pt modelId="{DB27AFDD-D831-4E95-B694-D662FB5C6D42}" type="pres">
      <dgm:prSet presAssocID="{53EEB745-7E95-4E90-93E0-1FAC750DF361}" presName="connectorText" presStyleLbl="sibTrans2D1" presStyleIdx="1" presStyleCnt="4"/>
      <dgm:spPr/>
    </dgm:pt>
    <dgm:pt modelId="{48516A82-46E5-48AD-8E9E-F8BFC4299240}" type="pres">
      <dgm:prSet presAssocID="{380675A2-7A4B-4B99-AA58-764596666EC0}" presName="node" presStyleLbl="node1" presStyleIdx="2" presStyleCnt="5" custScaleX="128451" custScaleY="181144" custLinFactNeighborX="-2165" custLinFactNeighborY="8762">
        <dgm:presLayoutVars>
          <dgm:bulletEnabled val="1"/>
        </dgm:presLayoutVars>
      </dgm:prSet>
      <dgm:spPr/>
    </dgm:pt>
    <dgm:pt modelId="{03F1AF31-BD4C-415B-8168-81222B6F0CAE}" type="pres">
      <dgm:prSet presAssocID="{01E548D5-FC14-4A0B-8821-0EE79F02EBD2}" presName="sibTrans" presStyleLbl="sibTrans2D1" presStyleIdx="2" presStyleCnt="4" custLinFactNeighborX="65131" custLinFactNeighborY="3335"/>
      <dgm:spPr/>
    </dgm:pt>
    <dgm:pt modelId="{4DA0BDC0-739E-4FB4-BCBC-F28C047636B7}" type="pres">
      <dgm:prSet presAssocID="{01E548D5-FC14-4A0B-8821-0EE79F02EBD2}" presName="connectorText" presStyleLbl="sibTrans2D1" presStyleIdx="2" presStyleCnt="4"/>
      <dgm:spPr/>
    </dgm:pt>
    <dgm:pt modelId="{5876F192-8ED3-4A3D-AB8B-D54998567B18}" type="pres">
      <dgm:prSet presAssocID="{8CD75D83-D03B-4B1E-8FB5-FD261C4EDD1D}" presName="node" presStyleLbl="node1" presStyleIdx="3" presStyleCnt="5" custScaleX="153530" custScaleY="147725" custLinFactNeighborX="-64254" custLinFactNeighborY="-10419">
        <dgm:presLayoutVars>
          <dgm:bulletEnabled val="1"/>
        </dgm:presLayoutVars>
      </dgm:prSet>
      <dgm:spPr/>
    </dgm:pt>
    <dgm:pt modelId="{BC8134EF-EB24-44CC-A8E4-CC0010C441B8}" type="pres">
      <dgm:prSet presAssocID="{1AF9CBC6-1CB0-419C-BAF2-25D292ABDD66}" presName="sibTrans" presStyleLbl="sibTrans2D1" presStyleIdx="3" presStyleCnt="4"/>
      <dgm:spPr/>
    </dgm:pt>
    <dgm:pt modelId="{D332B157-248D-45E4-AC0C-4EA0A84489DB}" type="pres">
      <dgm:prSet presAssocID="{1AF9CBC6-1CB0-419C-BAF2-25D292ABDD66}" presName="connectorText" presStyleLbl="sibTrans2D1" presStyleIdx="3" presStyleCnt="4"/>
      <dgm:spPr/>
    </dgm:pt>
    <dgm:pt modelId="{380F5936-DD79-46E9-8A8D-EAF628F4E0E3}" type="pres">
      <dgm:prSet presAssocID="{326D4970-D210-4E41-B580-8587B8CD61DC}" presName="node" presStyleLbl="node1" presStyleIdx="4" presStyleCnt="5" custScaleX="122767" custScaleY="147725" custLinFactNeighborX="-76531" custLinFactNeighborY="-10419">
        <dgm:presLayoutVars>
          <dgm:bulletEnabled val="1"/>
        </dgm:presLayoutVars>
      </dgm:prSet>
      <dgm:spPr/>
    </dgm:pt>
  </dgm:ptLst>
  <dgm:cxnLst>
    <dgm:cxn modelId="{59051C15-35F2-4E97-9BCA-9190BE0D11CB}" srcId="{D67F8E09-D2A2-42B6-AAFE-FAFD9B74848F}" destId="{380675A2-7A4B-4B99-AA58-764596666EC0}" srcOrd="2" destOrd="0" parTransId="{B6F4F5BD-731A-4C27-B257-06474490DAA6}" sibTransId="{01E548D5-FC14-4A0B-8821-0EE79F02EBD2}"/>
    <dgm:cxn modelId="{FA1A811C-E87F-496D-99EF-C85573EE8E21}" type="presOf" srcId="{53EEB745-7E95-4E90-93E0-1FAC750DF361}" destId="{95666110-4831-4FAC-8FAB-A576BD347660}" srcOrd="0" destOrd="0" presId="urn:microsoft.com/office/officeart/2005/8/layout/process5"/>
    <dgm:cxn modelId="{37190925-8B8F-499C-A9DE-FF59CF45F566}" srcId="{D67F8E09-D2A2-42B6-AAFE-FAFD9B74848F}" destId="{326D4970-D210-4E41-B580-8587B8CD61DC}" srcOrd="4" destOrd="0" parTransId="{F95BBA13-2041-4EBD-BF14-7B1541A6D15C}" sibTransId="{4BFA38FB-A8E3-4972-8603-6D3F164FB7E0}"/>
    <dgm:cxn modelId="{87388426-F0F6-433C-9FB1-9916CF3F185C}" type="presOf" srcId="{1AF9CBC6-1CB0-419C-BAF2-25D292ABDD66}" destId="{D332B157-248D-45E4-AC0C-4EA0A84489DB}" srcOrd="1" destOrd="0" presId="urn:microsoft.com/office/officeart/2005/8/layout/process5"/>
    <dgm:cxn modelId="{68239F5E-38F7-469C-AA2B-8D1A9CC67277}" type="presOf" srcId="{37C324CC-0F0F-410A-ABF5-3674F6D8754F}" destId="{DD1B5B49-D05D-40D6-8076-43E95EBB77C7}" srcOrd="1" destOrd="0" presId="urn:microsoft.com/office/officeart/2005/8/layout/process5"/>
    <dgm:cxn modelId="{41B5F261-C321-4BDE-B0FD-93DED716FB67}" type="presOf" srcId="{53EEB745-7E95-4E90-93E0-1FAC750DF361}" destId="{DB27AFDD-D831-4E95-B694-D662FB5C6D42}" srcOrd="1" destOrd="0" presId="urn:microsoft.com/office/officeart/2005/8/layout/process5"/>
    <dgm:cxn modelId="{34E19D42-B4AA-4BF7-94CD-C09CE6D6792D}" srcId="{D67F8E09-D2A2-42B6-AAFE-FAFD9B74848F}" destId="{8CD75D83-D03B-4B1E-8FB5-FD261C4EDD1D}" srcOrd="3" destOrd="0" parTransId="{0D42E79C-3128-4C6B-95A3-AEADD4449BB3}" sibTransId="{1AF9CBC6-1CB0-419C-BAF2-25D292ABDD66}"/>
    <dgm:cxn modelId="{3A27A847-FE47-41F2-B20B-C0BA816B0A81}" type="presOf" srcId="{326D4970-D210-4E41-B580-8587B8CD61DC}" destId="{380F5936-DD79-46E9-8A8D-EAF628F4E0E3}" srcOrd="0" destOrd="0" presId="urn:microsoft.com/office/officeart/2005/8/layout/process5"/>
    <dgm:cxn modelId="{C0BCD549-CEB0-418D-ADE2-AFEDB930F1C1}" type="presOf" srcId="{37C324CC-0F0F-410A-ABF5-3674F6D8754F}" destId="{DCCC55D9-7E29-47C2-8FC6-946DB1DD7C2E}" srcOrd="0" destOrd="0" presId="urn:microsoft.com/office/officeart/2005/8/layout/process5"/>
    <dgm:cxn modelId="{03E4687C-C5DE-4243-BE66-F48441191AB2}" type="presOf" srcId="{1AF9CBC6-1CB0-419C-BAF2-25D292ABDD66}" destId="{BC8134EF-EB24-44CC-A8E4-CC0010C441B8}" srcOrd="0" destOrd="0" presId="urn:microsoft.com/office/officeart/2005/8/layout/process5"/>
    <dgm:cxn modelId="{B84A3A8F-49FB-4032-B10F-DA4CC2D6B83F}" srcId="{D67F8E09-D2A2-42B6-AAFE-FAFD9B74848F}" destId="{81682610-E502-4E86-972D-F9AF5449AFF9}" srcOrd="1" destOrd="0" parTransId="{FC5EB8FE-4EFB-45EF-81EA-458B32613D26}" sibTransId="{53EEB745-7E95-4E90-93E0-1FAC750DF361}"/>
    <dgm:cxn modelId="{EF3E6A93-BD9C-4E6E-9C53-564DB37E2642}" type="presOf" srcId="{8CD75D83-D03B-4B1E-8FB5-FD261C4EDD1D}" destId="{5876F192-8ED3-4A3D-AB8B-D54998567B18}" srcOrd="0" destOrd="0" presId="urn:microsoft.com/office/officeart/2005/8/layout/process5"/>
    <dgm:cxn modelId="{C887AE9A-A048-4162-A812-5A69E6EDC802}" type="presOf" srcId="{D67F8E09-D2A2-42B6-AAFE-FAFD9B74848F}" destId="{8B397911-AADB-4D57-ADED-130743158FCB}" srcOrd="0" destOrd="0" presId="urn:microsoft.com/office/officeart/2005/8/layout/process5"/>
    <dgm:cxn modelId="{3E76FCBA-41D6-45F8-AC8F-8B56DEC2D2A2}" type="presOf" srcId="{01E548D5-FC14-4A0B-8821-0EE79F02EBD2}" destId="{03F1AF31-BD4C-415B-8168-81222B6F0CAE}" srcOrd="0" destOrd="0" presId="urn:microsoft.com/office/officeart/2005/8/layout/process5"/>
    <dgm:cxn modelId="{83C7A0C3-110A-4256-84F5-5B558195D81F}" type="presOf" srcId="{81682610-E502-4E86-972D-F9AF5449AFF9}" destId="{4E8B027A-1C79-43C0-B0B5-078AA8B3DC16}" srcOrd="0" destOrd="0" presId="urn:microsoft.com/office/officeart/2005/8/layout/process5"/>
    <dgm:cxn modelId="{E34BC3E1-65EA-42A5-85D1-D1F82BAF2625}" type="presOf" srcId="{01E548D5-FC14-4A0B-8821-0EE79F02EBD2}" destId="{4DA0BDC0-739E-4FB4-BCBC-F28C047636B7}" srcOrd="1" destOrd="0" presId="urn:microsoft.com/office/officeart/2005/8/layout/process5"/>
    <dgm:cxn modelId="{2FEDC5F7-60EC-4D7B-ACB1-6A18CB269084}" srcId="{D67F8E09-D2A2-42B6-AAFE-FAFD9B74848F}" destId="{37FC2A81-B64B-4960-A152-54471B5295CE}" srcOrd="0" destOrd="0" parTransId="{8C35B0E9-3B7A-42F0-86C4-E5C3D800E27E}" sibTransId="{37C324CC-0F0F-410A-ABF5-3674F6D8754F}"/>
    <dgm:cxn modelId="{F73AF0F7-AAD3-4A6E-8DDE-D235B1658D0A}" type="presOf" srcId="{37FC2A81-B64B-4960-A152-54471B5295CE}" destId="{F00F5E50-DBA9-4444-8FE2-75A0AF5EF055}" srcOrd="0" destOrd="0" presId="urn:microsoft.com/office/officeart/2005/8/layout/process5"/>
    <dgm:cxn modelId="{009788FF-A5E0-460F-9AAE-97AADEC4A519}" type="presOf" srcId="{380675A2-7A4B-4B99-AA58-764596666EC0}" destId="{48516A82-46E5-48AD-8E9E-F8BFC4299240}" srcOrd="0" destOrd="0" presId="urn:microsoft.com/office/officeart/2005/8/layout/process5"/>
    <dgm:cxn modelId="{C65F5750-6510-466C-A412-4F7117F2C3DD}" type="presParOf" srcId="{8B397911-AADB-4D57-ADED-130743158FCB}" destId="{F00F5E50-DBA9-4444-8FE2-75A0AF5EF055}" srcOrd="0" destOrd="0" presId="urn:microsoft.com/office/officeart/2005/8/layout/process5"/>
    <dgm:cxn modelId="{4EAC0BA0-A605-49C0-BC3F-6106FED91992}" type="presParOf" srcId="{8B397911-AADB-4D57-ADED-130743158FCB}" destId="{DCCC55D9-7E29-47C2-8FC6-946DB1DD7C2E}" srcOrd="1" destOrd="0" presId="urn:microsoft.com/office/officeart/2005/8/layout/process5"/>
    <dgm:cxn modelId="{B9A932C6-BD98-4858-8661-803A8F631A95}" type="presParOf" srcId="{DCCC55D9-7E29-47C2-8FC6-946DB1DD7C2E}" destId="{DD1B5B49-D05D-40D6-8076-43E95EBB77C7}" srcOrd="0" destOrd="0" presId="urn:microsoft.com/office/officeart/2005/8/layout/process5"/>
    <dgm:cxn modelId="{F5B4AA32-2B73-43CA-BD6E-1F8BC2B6798D}" type="presParOf" srcId="{8B397911-AADB-4D57-ADED-130743158FCB}" destId="{4E8B027A-1C79-43C0-B0B5-078AA8B3DC16}" srcOrd="2" destOrd="0" presId="urn:microsoft.com/office/officeart/2005/8/layout/process5"/>
    <dgm:cxn modelId="{890FB2F6-6C1B-4A2E-A1CA-7B4700E72896}" type="presParOf" srcId="{8B397911-AADB-4D57-ADED-130743158FCB}" destId="{95666110-4831-4FAC-8FAB-A576BD347660}" srcOrd="3" destOrd="0" presId="urn:microsoft.com/office/officeart/2005/8/layout/process5"/>
    <dgm:cxn modelId="{09B2718B-DF68-457B-9AB3-AB47D0773566}" type="presParOf" srcId="{95666110-4831-4FAC-8FAB-A576BD347660}" destId="{DB27AFDD-D831-4E95-B694-D662FB5C6D42}" srcOrd="0" destOrd="0" presId="urn:microsoft.com/office/officeart/2005/8/layout/process5"/>
    <dgm:cxn modelId="{5751AC68-3ADB-45AD-A9BF-080CAEAD59AD}" type="presParOf" srcId="{8B397911-AADB-4D57-ADED-130743158FCB}" destId="{48516A82-46E5-48AD-8E9E-F8BFC4299240}" srcOrd="4" destOrd="0" presId="urn:microsoft.com/office/officeart/2005/8/layout/process5"/>
    <dgm:cxn modelId="{A4B1EA5B-A983-41C8-B5E6-C63A0E0EF9BC}" type="presParOf" srcId="{8B397911-AADB-4D57-ADED-130743158FCB}" destId="{03F1AF31-BD4C-415B-8168-81222B6F0CAE}" srcOrd="5" destOrd="0" presId="urn:microsoft.com/office/officeart/2005/8/layout/process5"/>
    <dgm:cxn modelId="{83404E5F-54A8-4B17-B6F2-7A12E2DC16D5}" type="presParOf" srcId="{03F1AF31-BD4C-415B-8168-81222B6F0CAE}" destId="{4DA0BDC0-739E-4FB4-BCBC-F28C047636B7}" srcOrd="0" destOrd="0" presId="urn:microsoft.com/office/officeart/2005/8/layout/process5"/>
    <dgm:cxn modelId="{93E366E9-A148-4133-8FBD-39525BBD81E3}" type="presParOf" srcId="{8B397911-AADB-4D57-ADED-130743158FCB}" destId="{5876F192-8ED3-4A3D-AB8B-D54998567B18}" srcOrd="6" destOrd="0" presId="urn:microsoft.com/office/officeart/2005/8/layout/process5"/>
    <dgm:cxn modelId="{50447549-7018-48FF-99E8-A41A7DAE02B3}" type="presParOf" srcId="{8B397911-AADB-4D57-ADED-130743158FCB}" destId="{BC8134EF-EB24-44CC-A8E4-CC0010C441B8}" srcOrd="7" destOrd="0" presId="urn:microsoft.com/office/officeart/2005/8/layout/process5"/>
    <dgm:cxn modelId="{3C1BA1F1-9BE2-42DA-9AF4-144717125BE1}" type="presParOf" srcId="{BC8134EF-EB24-44CC-A8E4-CC0010C441B8}" destId="{D332B157-248D-45E4-AC0C-4EA0A84489DB}" srcOrd="0" destOrd="0" presId="urn:microsoft.com/office/officeart/2005/8/layout/process5"/>
    <dgm:cxn modelId="{DE0995E4-CEA7-4A3E-A31F-A557945A0019}" type="presParOf" srcId="{8B397911-AADB-4D57-ADED-130743158FCB}" destId="{380F5936-DD79-46E9-8A8D-EAF628F4E0E3}"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67F8E09-D2A2-42B6-AAFE-FAFD9B74848F}" type="doc">
      <dgm:prSet loTypeId="urn:microsoft.com/office/officeart/2005/8/layout/hierarchy3" loCatId="hierarchy" qsTypeId="urn:microsoft.com/office/officeart/2005/8/quickstyle/simple1" qsCatId="simple" csTypeId="urn:microsoft.com/office/officeart/2005/8/colors/accent0_3" csCatId="mainScheme" phldr="1"/>
      <dgm:spPr/>
      <dgm:t>
        <a:bodyPr/>
        <a:lstStyle/>
        <a:p>
          <a:endParaRPr lang="en-US"/>
        </a:p>
      </dgm:t>
    </dgm:pt>
    <dgm:pt modelId="{37FC2A81-B64B-4960-A152-54471B5295CE}">
      <dgm:prSet phldrT="[Text]"/>
      <dgm:spPr/>
      <dgm:t>
        <a:bodyPr/>
        <a:lstStyle/>
        <a:p>
          <a:r>
            <a:rPr lang="en-US" b="1">
              <a:latin typeface="Times New Roman" pitchFamily="18" charset="0"/>
              <a:cs typeface="Times New Roman" pitchFamily="18" charset="0"/>
            </a:rPr>
            <a:t>Program/Department</a:t>
          </a:r>
        </a:p>
      </dgm:t>
    </dgm:pt>
    <dgm:pt modelId="{8C35B0E9-3B7A-42F0-86C4-E5C3D800E27E}" type="parTrans" cxnId="{2FEDC5F7-60EC-4D7B-ACB1-6A18CB269084}">
      <dgm:prSet/>
      <dgm:spPr/>
      <dgm:t>
        <a:bodyPr/>
        <a:lstStyle/>
        <a:p>
          <a:endParaRPr lang="en-US"/>
        </a:p>
      </dgm:t>
    </dgm:pt>
    <dgm:pt modelId="{37C324CC-0F0F-410A-ABF5-3674F6D8754F}" type="sibTrans" cxnId="{2FEDC5F7-60EC-4D7B-ACB1-6A18CB269084}">
      <dgm:prSet/>
      <dgm:spPr/>
      <dgm:t>
        <a:bodyPr/>
        <a:lstStyle/>
        <a:p>
          <a:endParaRPr lang="en-US">
            <a:latin typeface="Times New Roman" pitchFamily="18" charset="0"/>
            <a:cs typeface="Times New Roman" pitchFamily="18" charset="0"/>
          </a:endParaRPr>
        </a:p>
      </dgm:t>
    </dgm:pt>
    <dgm:pt modelId="{FBB72251-4D0D-4787-B680-874B465AF069}">
      <dgm:prSet phldrT="[Text]"/>
      <dgm:spPr/>
      <dgm:t>
        <a:bodyPr/>
        <a:lstStyle/>
        <a:p>
          <a:r>
            <a:rPr lang="en-US" b="1">
              <a:latin typeface="Times New Roman" pitchFamily="18" charset="0"/>
              <a:cs typeface="Times New Roman" pitchFamily="18" charset="0"/>
            </a:rPr>
            <a:t>Prepares the submission</a:t>
          </a:r>
        </a:p>
      </dgm:t>
    </dgm:pt>
    <dgm:pt modelId="{6608310C-0472-467C-90D0-CDC1D7C41712}" type="parTrans" cxnId="{775D25EE-C4AD-4C31-88EF-CF124970FC7F}">
      <dgm:prSet/>
      <dgm:spPr/>
      <dgm:t>
        <a:bodyPr/>
        <a:lstStyle/>
        <a:p>
          <a:endParaRPr lang="en-US"/>
        </a:p>
      </dgm:t>
    </dgm:pt>
    <dgm:pt modelId="{30A59275-4CC4-4CEA-9969-FDF99FE528CE}" type="sibTrans" cxnId="{775D25EE-C4AD-4C31-88EF-CF124970FC7F}">
      <dgm:prSet/>
      <dgm:spPr/>
      <dgm:t>
        <a:bodyPr/>
        <a:lstStyle/>
        <a:p>
          <a:endParaRPr lang="en-US"/>
        </a:p>
      </dgm:t>
    </dgm:pt>
    <dgm:pt modelId="{9748EC48-EC5D-4381-BAA7-4DDBC9519649}">
      <dgm:prSet phldrT="[Text]"/>
      <dgm:spPr/>
      <dgm:t>
        <a:bodyPr/>
        <a:lstStyle/>
        <a:p>
          <a:r>
            <a:rPr lang="en-US" b="1" dirty="0">
              <a:latin typeface="Times New Roman" pitchFamily="18" charset="0"/>
              <a:cs typeface="Times New Roman" pitchFamily="18" charset="0"/>
            </a:rPr>
            <a:t>Submits request to the approval system </a:t>
          </a:r>
        </a:p>
      </dgm:t>
    </dgm:pt>
    <dgm:pt modelId="{16AC17B0-F872-4ADD-A06F-6BC8C633A508}" type="parTrans" cxnId="{408AA74F-4B53-4835-B25C-3906880D6E5D}">
      <dgm:prSet/>
      <dgm:spPr/>
      <dgm:t>
        <a:bodyPr/>
        <a:lstStyle/>
        <a:p>
          <a:endParaRPr lang="en-US"/>
        </a:p>
      </dgm:t>
    </dgm:pt>
    <dgm:pt modelId="{781FB901-E634-4D24-ADDE-1526DA6EF7B1}" type="sibTrans" cxnId="{408AA74F-4B53-4835-B25C-3906880D6E5D}">
      <dgm:prSet/>
      <dgm:spPr/>
      <dgm:t>
        <a:bodyPr/>
        <a:lstStyle/>
        <a:p>
          <a:endParaRPr lang="en-US"/>
        </a:p>
      </dgm:t>
    </dgm:pt>
    <dgm:pt modelId="{81682610-E502-4E86-972D-F9AF5449AFF9}">
      <dgm:prSet phldrT="[Text]"/>
      <dgm:spPr/>
      <dgm:t>
        <a:bodyPr/>
        <a:lstStyle/>
        <a:p>
          <a:r>
            <a:rPr lang="en-US" b="1">
              <a:latin typeface="Times New Roman" pitchFamily="18" charset="0"/>
              <a:cs typeface="Times New Roman" pitchFamily="18" charset="0"/>
            </a:rPr>
            <a:t>College</a:t>
          </a:r>
        </a:p>
      </dgm:t>
    </dgm:pt>
    <dgm:pt modelId="{FC5EB8FE-4EFB-45EF-81EA-458B32613D26}" type="parTrans" cxnId="{B84A3A8F-49FB-4032-B10F-DA4CC2D6B83F}">
      <dgm:prSet/>
      <dgm:spPr/>
      <dgm:t>
        <a:bodyPr/>
        <a:lstStyle/>
        <a:p>
          <a:endParaRPr lang="en-US"/>
        </a:p>
      </dgm:t>
    </dgm:pt>
    <dgm:pt modelId="{53EEB745-7E95-4E90-93E0-1FAC750DF361}" type="sibTrans" cxnId="{B84A3A8F-49FB-4032-B10F-DA4CC2D6B83F}">
      <dgm:prSet/>
      <dgm:spPr/>
      <dgm:t>
        <a:bodyPr/>
        <a:lstStyle/>
        <a:p>
          <a:endParaRPr lang="en-US">
            <a:latin typeface="Times New Roman" pitchFamily="18" charset="0"/>
            <a:cs typeface="Times New Roman" pitchFamily="18" charset="0"/>
          </a:endParaRPr>
        </a:p>
      </dgm:t>
    </dgm:pt>
    <dgm:pt modelId="{665CF3DB-3CBF-462D-A048-FA296DA35B32}">
      <dgm:prSet phldrT="[Text]"/>
      <dgm:spPr/>
      <dgm:t>
        <a:bodyPr/>
        <a:lstStyle/>
        <a:p>
          <a:r>
            <a:rPr lang="en-US" b="1">
              <a:latin typeface="Times New Roman" pitchFamily="18" charset="0"/>
              <a:cs typeface="Times New Roman" pitchFamily="18" charset="0"/>
            </a:rPr>
            <a:t>Receives program/department submission</a:t>
          </a:r>
        </a:p>
      </dgm:t>
    </dgm:pt>
    <dgm:pt modelId="{62FAB8A7-8FB4-405F-99DA-FBEA879834DD}" type="parTrans" cxnId="{FB4A0DFA-D24F-4234-BE2D-3265056B085C}">
      <dgm:prSet/>
      <dgm:spPr/>
      <dgm:t>
        <a:bodyPr/>
        <a:lstStyle/>
        <a:p>
          <a:endParaRPr lang="en-US"/>
        </a:p>
      </dgm:t>
    </dgm:pt>
    <dgm:pt modelId="{A80FB2F5-B7C2-4A1B-9070-830940233C39}" type="sibTrans" cxnId="{FB4A0DFA-D24F-4234-BE2D-3265056B085C}">
      <dgm:prSet/>
      <dgm:spPr/>
      <dgm:t>
        <a:bodyPr/>
        <a:lstStyle/>
        <a:p>
          <a:endParaRPr lang="en-US"/>
        </a:p>
      </dgm:t>
    </dgm:pt>
    <dgm:pt modelId="{97C0813A-4BCE-42DF-A0AE-BEA5BE07BEE9}">
      <dgm:prSet phldrT="[Text]"/>
      <dgm:spPr/>
      <dgm:t>
        <a:bodyPr/>
        <a:lstStyle/>
        <a:p>
          <a:r>
            <a:rPr lang="en-US" b="1">
              <a:latin typeface="Times New Roman" pitchFamily="18" charset="0"/>
              <a:cs typeface="Times New Roman" pitchFamily="18" charset="0"/>
            </a:rPr>
            <a:t>Reviews and takes action  - submits to Institutional  Assessment</a:t>
          </a:r>
        </a:p>
      </dgm:t>
    </dgm:pt>
    <dgm:pt modelId="{E587901D-FB90-4B55-9BE8-5D9D109D81D2}" type="parTrans" cxnId="{3D28AE0D-44BA-4018-B458-28B7917434DD}">
      <dgm:prSet/>
      <dgm:spPr/>
      <dgm:t>
        <a:bodyPr/>
        <a:lstStyle/>
        <a:p>
          <a:endParaRPr lang="en-US"/>
        </a:p>
      </dgm:t>
    </dgm:pt>
    <dgm:pt modelId="{7025B7CD-8A32-4EBB-B783-D381C0B32447}" type="sibTrans" cxnId="{3D28AE0D-44BA-4018-B458-28B7917434DD}">
      <dgm:prSet/>
      <dgm:spPr/>
      <dgm:t>
        <a:bodyPr/>
        <a:lstStyle/>
        <a:p>
          <a:endParaRPr lang="en-US"/>
        </a:p>
      </dgm:t>
    </dgm:pt>
    <dgm:pt modelId="{380675A2-7A4B-4B99-AA58-764596666EC0}">
      <dgm:prSet phldrT="[Text]"/>
      <dgm:spPr/>
      <dgm:t>
        <a:bodyPr/>
        <a:lstStyle/>
        <a:p>
          <a:r>
            <a:rPr lang="en-US" b="1" dirty="0">
              <a:latin typeface="Times New Roman" pitchFamily="18" charset="0"/>
              <a:cs typeface="Times New Roman" pitchFamily="18" charset="0"/>
            </a:rPr>
            <a:t>Academic Assessment Committee</a:t>
          </a:r>
        </a:p>
      </dgm:t>
    </dgm:pt>
    <dgm:pt modelId="{B6F4F5BD-731A-4C27-B257-06474490DAA6}" type="parTrans" cxnId="{59051C15-35F2-4E97-9BCA-9190BE0D11CB}">
      <dgm:prSet/>
      <dgm:spPr/>
      <dgm:t>
        <a:bodyPr/>
        <a:lstStyle/>
        <a:p>
          <a:endParaRPr lang="en-US"/>
        </a:p>
      </dgm:t>
    </dgm:pt>
    <dgm:pt modelId="{01E548D5-FC14-4A0B-8821-0EE79F02EBD2}" type="sibTrans" cxnId="{59051C15-35F2-4E97-9BCA-9190BE0D11CB}">
      <dgm:prSet/>
      <dgm:spPr/>
      <dgm:t>
        <a:bodyPr/>
        <a:lstStyle/>
        <a:p>
          <a:endParaRPr lang="en-US">
            <a:latin typeface="Times New Roman" pitchFamily="18" charset="0"/>
            <a:cs typeface="Times New Roman" pitchFamily="18" charset="0"/>
          </a:endParaRPr>
        </a:p>
      </dgm:t>
    </dgm:pt>
    <dgm:pt modelId="{A6E06BE3-ED9C-4680-B479-D7656958260B}">
      <dgm:prSet phldrT="[Text]"/>
      <dgm:spPr/>
      <dgm:t>
        <a:bodyPr/>
        <a:lstStyle/>
        <a:p>
          <a:r>
            <a:rPr lang="en-US" b="1">
              <a:latin typeface="Times New Roman" pitchFamily="18" charset="0"/>
              <a:cs typeface="Times New Roman" pitchFamily="18" charset="0"/>
            </a:rPr>
            <a:t>Institutional Assessment review and initial recommendation</a:t>
          </a:r>
        </a:p>
      </dgm:t>
    </dgm:pt>
    <dgm:pt modelId="{C66343D9-4A78-423E-AB0C-D396B595A02E}" type="parTrans" cxnId="{220B2268-ECDD-4118-8FD4-B3063394404A}">
      <dgm:prSet/>
      <dgm:spPr/>
      <dgm:t>
        <a:bodyPr/>
        <a:lstStyle/>
        <a:p>
          <a:endParaRPr lang="en-US"/>
        </a:p>
      </dgm:t>
    </dgm:pt>
    <dgm:pt modelId="{3109D807-32C7-40EC-8194-70616E880E60}" type="sibTrans" cxnId="{220B2268-ECDD-4118-8FD4-B3063394404A}">
      <dgm:prSet/>
      <dgm:spPr/>
      <dgm:t>
        <a:bodyPr/>
        <a:lstStyle/>
        <a:p>
          <a:endParaRPr lang="en-US"/>
        </a:p>
      </dgm:t>
    </dgm:pt>
    <dgm:pt modelId="{9D61B230-82FE-4201-91A4-DE5BF21F9911}">
      <dgm:prSet phldrT="[Text]"/>
      <dgm:spPr/>
      <dgm:t>
        <a:bodyPr/>
        <a:lstStyle/>
        <a:p>
          <a:r>
            <a:rPr lang="en-US" b="1">
              <a:latin typeface="Times New Roman" pitchFamily="18" charset="0"/>
              <a:cs typeface="Times New Roman" pitchFamily="18" charset="0"/>
            </a:rPr>
            <a:t>Academic Assessment Committee review and recommendation</a:t>
          </a:r>
        </a:p>
      </dgm:t>
    </dgm:pt>
    <dgm:pt modelId="{705CB67C-6504-4898-BFE3-EC191805D6BA}" type="parTrans" cxnId="{4338E323-AE80-4876-B527-A5C4615FF1DD}">
      <dgm:prSet/>
      <dgm:spPr/>
      <dgm:t>
        <a:bodyPr/>
        <a:lstStyle/>
        <a:p>
          <a:endParaRPr lang="en-US"/>
        </a:p>
      </dgm:t>
    </dgm:pt>
    <dgm:pt modelId="{DE460C06-4D95-4874-9A41-A559352FE505}" type="sibTrans" cxnId="{4338E323-AE80-4876-B527-A5C4615FF1DD}">
      <dgm:prSet/>
      <dgm:spPr/>
      <dgm:t>
        <a:bodyPr/>
        <a:lstStyle/>
        <a:p>
          <a:endParaRPr lang="en-US"/>
        </a:p>
      </dgm:t>
    </dgm:pt>
    <dgm:pt modelId="{8CD75D83-D03B-4B1E-8FB5-FD261C4EDD1D}">
      <dgm:prSet phldrT="[Text]"/>
      <dgm:spPr/>
      <dgm:t>
        <a:bodyPr/>
        <a:lstStyle/>
        <a:p>
          <a:r>
            <a:rPr lang="en-US" b="1">
              <a:latin typeface="Times New Roman" pitchFamily="18" charset="0"/>
              <a:cs typeface="Times New Roman" pitchFamily="18" charset="0"/>
            </a:rPr>
            <a:t>University Curriculum Committee</a:t>
          </a:r>
        </a:p>
      </dgm:t>
    </dgm:pt>
    <dgm:pt modelId="{0D42E79C-3128-4C6B-95A3-AEADD4449BB3}" type="parTrans" cxnId="{34E19D42-B4AA-4BF7-94CD-C09CE6D6792D}">
      <dgm:prSet/>
      <dgm:spPr/>
      <dgm:t>
        <a:bodyPr/>
        <a:lstStyle/>
        <a:p>
          <a:endParaRPr lang="en-US"/>
        </a:p>
      </dgm:t>
    </dgm:pt>
    <dgm:pt modelId="{1AF9CBC6-1CB0-419C-BAF2-25D292ABDD66}" type="sibTrans" cxnId="{34E19D42-B4AA-4BF7-94CD-C09CE6D6792D}">
      <dgm:prSet/>
      <dgm:spPr/>
      <dgm:t>
        <a:bodyPr/>
        <a:lstStyle/>
        <a:p>
          <a:endParaRPr lang="en-US">
            <a:latin typeface="Times New Roman" pitchFamily="18" charset="0"/>
            <a:cs typeface="Times New Roman" pitchFamily="18" charset="0"/>
          </a:endParaRPr>
        </a:p>
      </dgm:t>
    </dgm:pt>
    <dgm:pt modelId="{2EEFC041-62A8-4F25-A62E-6A8093C048DA}">
      <dgm:prSet phldrT="[Text]"/>
      <dgm:spPr/>
      <dgm:t>
        <a:bodyPr/>
        <a:lstStyle/>
        <a:p>
          <a:r>
            <a:rPr lang="en-US" b="1" dirty="0">
              <a:latin typeface="Times New Roman" pitchFamily="18" charset="0"/>
              <a:cs typeface="Times New Roman" pitchFamily="18" charset="0"/>
            </a:rPr>
            <a:t>Chair review and initial recommendation</a:t>
          </a:r>
        </a:p>
      </dgm:t>
    </dgm:pt>
    <dgm:pt modelId="{918FC471-96F1-4CC5-BC25-D0A83A6D50DE}" type="parTrans" cxnId="{B6A34C9B-A761-4FE8-9C16-F9E7C38C56BF}">
      <dgm:prSet/>
      <dgm:spPr/>
      <dgm:t>
        <a:bodyPr/>
        <a:lstStyle/>
        <a:p>
          <a:endParaRPr lang="en-US"/>
        </a:p>
      </dgm:t>
    </dgm:pt>
    <dgm:pt modelId="{4451C036-B8CF-46A9-B76E-6E2A78DDC0D9}" type="sibTrans" cxnId="{B6A34C9B-A761-4FE8-9C16-F9E7C38C56BF}">
      <dgm:prSet/>
      <dgm:spPr/>
      <dgm:t>
        <a:bodyPr/>
        <a:lstStyle/>
        <a:p>
          <a:endParaRPr lang="en-US"/>
        </a:p>
      </dgm:t>
    </dgm:pt>
    <dgm:pt modelId="{97C914E2-C47E-482F-8708-E9E282D63884}">
      <dgm:prSet phldrT="[Text]"/>
      <dgm:spPr/>
      <dgm:t>
        <a:bodyPr/>
        <a:lstStyle/>
        <a:p>
          <a:r>
            <a:rPr lang="en-US" b="1">
              <a:latin typeface="Times New Roman" pitchFamily="18" charset="0"/>
              <a:cs typeface="Times New Roman" pitchFamily="18" charset="0"/>
            </a:rPr>
            <a:t>University Curriculum Committee review and recommendation</a:t>
          </a:r>
        </a:p>
      </dgm:t>
    </dgm:pt>
    <dgm:pt modelId="{2EFCE8F7-F8AE-48BF-8859-D94F11BB1FB2}" type="parTrans" cxnId="{861CECE0-45AC-4350-AA49-EBEE114BD082}">
      <dgm:prSet/>
      <dgm:spPr/>
      <dgm:t>
        <a:bodyPr/>
        <a:lstStyle/>
        <a:p>
          <a:endParaRPr lang="en-US"/>
        </a:p>
      </dgm:t>
    </dgm:pt>
    <dgm:pt modelId="{099DA569-6628-43C6-B5F9-DA12F3AD5552}" type="sibTrans" cxnId="{861CECE0-45AC-4350-AA49-EBEE114BD082}">
      <dgm:prSet/>
      <dgm:spPr/>
      <dgm:t>
        <a:bodyPr/>
        <a:lstStyle/>
        <a:p>
          <a:endParaRPr lang="en-US"/>
        </a:p>
      </dgm:t>
    </dgm:pt>
    <dgm:pt modelId="{326D4970-D210-4E41-B580-8587B8CD61DC}">
      <dgm:prSet phldrT="[Text]"/>
      <dgm:spPr/>
      <dgm:t>
        <a:bodyPr/>
        <a:lstStyle/>
        <a:p>
          <a:r>
            <a:rPr lang="en-US" b="1">
              <a:latin typeface="Times New Roman" pitchFamily="18" charset="0"/>
              <a:cs typeface="Times New Roman" pitchFamily="18" charset="0"/>
            </a:rPr>
            <a:t>Student Academic Support System</a:t>
          </a:r>
        </a:p>
      </dgm:t>
    </dgm:pt>
    <dgm:pt modelId="{F95BBA13-2041-4EBD-BF14-7B1541A6D15C}" type="parTrans" cxnId="{37190925-8B8F-499C-A9DE-FF59CF45F566}">
      <dgm:prSet/>
      <dgm:spPr/>
      <dgm:t>
        <a:bodyPr/>
        <a:lstStyle/>
        <a:p>
          <a:endParaRPr lang="en-US"/>
        </a:p>
      </dgm:t>
    </dgm:pt>
    <dgm:pt modelId="{4BFA38FB-A8E3-4972-8603-6D3F164FB7E0}" type="sibTrans" cxnId="{37190925-8B8F-499C-A9DE-FF59CF45F566}">
      <dgm:prSet/>
      <dgm:spPr/>
      <dgm:t>
        <a:bodyPr/>
        <a:lstStyle/>
        <a:p>
          <a:endParaRPr lang="en-US"/>
        </a:p>
      </dgm:t>
    </dgm:pt>
    <dgm:pt modelId="{0EBD229D-56D1-4D61-A75A-DA431890BDAC}">
      <dgm:prSet phldrT="[Text]"/>
      <dgm:spPr/>
      <dgm:t>
        <a:bodyPr/>
        <a:lstStyle/>
        <a:p>
          <a:r>
            <a:rPr lang="en-US" b="1" dirty="0">
              <a:latin typeface="Times New Roman" pitchFamily="18" charset="0"/>
              <a:cs typeface="Times New Roman" pitchFamily="18" charset="0"/>
            </a:rPr>
            <a:t>Screened for alignment with the catalog</a:t>
          </a:r>
        </a:p>
      </dgm:t>
    </dgm:pt>
    <dgm:pt modelId="{D55571E5-D1E8-4688-83C3-D3C63CA7F0E6}" type="parTrans" cxnId="{FFF9AC22-4044-4A96-B71D-D69520D7789B}">
      <dgm:prSet/>
      <dgm:spPr/>
      <dgm:t>
        <a:bodyPr/>
        <a:lstStyle/>
        <a:p>
          <a:endParaRPr lang="en-US"/>
        </a:p>
      </dgm:t>
    </dgm:pt>
    <dgm:pt modelId="{4E09AD3D-3811-433D-AD8E-9FAD0F818803}" type="sibTrans" cxnId="{FFF9AC22-4044-4A96-B71D-D69520D7789B}">
      <dgm:prSet/>
      <dgm:spPr/>
      <dgm:t>
        <a:bodyPr/>
        <a:lstStyle/>
        <a:p>
          <a:endParaRPr lang="en-US"/>
        </a:p>
      </dgm:t>
    </dgm:pt>
    <dgm:pt modelId="{D5127C83-7108-4C49-81D2-024C561D60A6}">
      <dgm:prSet phldrT="[Text]"/>
      <dgm:spPr/>
      <dgm:t>
        <a:bodyPr/>
        <a:lstStyle/>
        <a:p>
          <a:r>
            <a:rPr lang="en-US" b="1" dirty="0">
              <a:latin typeface="Times New Roman" pitchFamily="18" charset="0"/>
              <a:cs typeface="Times New Roman" pitchFamily="18" charset="0"/>
            </a:rPr>
            <a:t>Entered into catalog</a:t>
          </a:r>
        </a:p>
      </dgm:t>
    </dgm:pt>
    <dgm:pt modelId="{6528205F-AAA8-4EF0-ADEA-F9A0D4BEA992}" type="parTrans" cxnId="{3FE798DA-2E1E-494B-BDB1-0582F9C368E2}">
      <dgm:prSet/>
      <dgm:spPr/>
      <dgm:t>
        <a:bodyPr/>
        <a:lstStyle/>
        <a:p>
          <a:endParaRPr lang="en-US"/>
        </a:p>
      </dgm:t>
    </dgm:pt>
    <dgm:pt modelId="{766C41C0-7679-41D3-B624-DBF5AB115A35}" type="sibTrans" cxnId="{3FE798DA-2E1E-494B-BDB1-0582F9C368E2}">
      <dgm:prSet/>
      <dgm:spPr/>
      <dgm:t>
        <a:bodyPr/>
        <a:lstStyle/>
        <a:p>
          <a:endParaRPr lang="en-US"/>
        </a:p>
      </dgm:t>
    </dgm:pt>
    <dgm:pt modelId="{93D9CA14-0071-4900-A648-5C1022BD77EC}" type="pres">
      <dgm:prSet presAssocID="{D67F8E09-D2A2-42B6-AAFE-FAFD9B74848F}" presName="diagram" presStyleCnt="0">
        <dgm:presLayoutVars>
          <dgm:chPref val="1"/>
          <dgm:dir/>
          <dgm:animOne val="branch"/>
          <dgm:animLvl val="lvl"/>
          <dgm:resizeHandles/>
        </dgm:presLayoutVars>
      </dgm:prSet>
      <dgm:spPr/>
    </dgm:pt>
    <dgm:pt modelId="{D9D34DCE-9CC2-4428-A4F9-3B3E91764406}" type="pres">
      <dgm:prSet presAssocID="{37FC2A81-B64B-4960-A152-54471B5295CE}" presName="root" presStyleCnt="0"/>
      <dgm:spPr/>
    </dgm:pt>
    <dgm:pt modelId="{DAB9E364-7AE0-4F7A-8E1D-34FE089C60FB}" type="pres">
      <dgm:prSet presAssocID="{37FC2A81-B64B-4960-A152-54471B5295CE}" presName="rootComposite" presStyleCnt="0"/>
      <dgm:spPr/>
    </dgm:pt>
    <dgm:pt modelId="{557A4C01-4086-4134-A539-41F30F75791F}" type="pres">
      <dgm:prSet presAssocID="{37FC2A81-B64B-4960-A152-54471B5295CE}" presName="rootText" presStyleLbl="node1" presStyleIdx="0" presStyleCnt="5"/>
      <dgm:spPr/>
    </dgm:pt>
    <dgm:pt modelId="{B034BBFB-538C-4456-9992-6274389A89E4}" type="pres">
      <dgm:prSet presAssocID="{37FC2A81-B64B-4960-A152-54471B5295CE}" presName="rootConnector" presStyleLbl="node1" presStyleIdx="0" presStyleCnt="5"/>
      <dgm:spPr/>
    </dgm:pt>
    <dgm:pt modelId="{A12EAF86-A16A-4568-93C8-0F0081E92308}" type="pres">
      <dgm:prSet presAssocID="{37FC2A81-B64B-4960-A152-54471B5295CE}" presName="childShape" presStyleCnt="0"/>
      <dgm:spPr/>
    </dgm:pt>
    <dgm:pt modelId="{40A8F030-2B5F-43BA-969F-67C791509C02}" type="pres">
      <dgm:prSet presAssocID="{6608310C-0472-467C-90D0-CDC1D7C41712}" presName="Name13" presStyleLbl="parChTrans1D2" presStyleIdx="0" presStyleCnt="10"/>
      <dgm:spPr/>
    </dgm:pt>
    <dgm:pt modelId="{78067A2B-4017-4BD8-A7B7-02A9D241DD97}" type="pres">
      <dgm:prSet presAssocID="{FBB72251-4D0D-4787-B680-874B465AF069}" presName="childText" presStyleLbl="bgAcc1" presStyleIdx="0" presStyleCnt="10">
        <dgm:presLayoutVars>
          <dgm:bulletEnabled val="1"/>
        </dgm:presLayoutVars>
      </dgm:prSet>
      <dgm:spPr/>
    </dgm:pt>
    <dgm:pt modelId="{75B1C790-48F6-437D-8FA9-15D015DCD26F}" type="pres">
      <dgm:prSet presAssocID="{16AC17B0-F872-4ADD-A06F-6BC8C633A508}" presName="Name13" presStyleLbl="parChTrans1D2" presStyleIdx="1" presStyleCnt="10"/>
      <dgm:spPr/>
    </dgm:pt>
    <dgm:pt modelId="{CDEB7C16-A6FC-4F15-BD63-8EFE52823589}" type="pres">
      <dgm:prSet presAssocID="{9748EC48-EC5D-4381-BAA7-4DDBC9519649}" presName="childText" presStyleLbl="bgAcc1" presStyleIdx="1" presStyleCnt="10">
        <dgm:presLayoutVars>
          <dgm:bulletEnabled val="1"/>
        </dgm:presLayoutVars>
      </dgm:prSet>
      <dgm:spPr/>
    </dgm:pt>
    <dgm:pt modelId="{7F210292-8580-48F8-AB5A-80B7131607F2}" type="pres">
      <dgm:prSet presAssocID="{81682610-E502-4E86-972D-F9AF5449AFF9}" presName="root" presStyleCnt="0"/>
      <dgm:spPr/>
    </dgm:pt>
    <dgm:pt modelId="{CED2EB13-A1F1-481E-A543-69FE946A3C68}" type="pres">
      <dgm:prSet presAssocID="{81682610-E502-4E86-972D-F9AF5449AFF9}" presName="rootComposite" presStyleCnt="0"/>
      <dgm:spPr/>
    </dgm:pt>
    <dgm:pt modelId="{CBAE8E00-9F61-4E47-8E36-F32C8285B386}" type="pres">
      <dgm:prSet presAssocID="{81682610-E502-4E86-972D-F9AF5449AFF9}" presName="rootText" presStyleLbl="node1" presStyleIdx="1" presStyleCnt="5"/>
      <dgm:spPr/>
    </dgm:pt>
    <dgm:pt modelId="{B588221C-336F-4D33-A72A-1393838301F4}" type="pres">
      <dgm:prSet presAssocID="{81682610-E502-4E86-972D-F9AF5449AFF9}" presName="rootConnector" presStyleLbl="node1" presStyleIdx="1" presStyleCnt="5"/>
      <dgm:spPr/>
    </dgm:pt>
    <dgm:pt modelId="{57271A39-55B8-4BA4-81D9-C012425F70EC}" type="pres">
      <dgm:prSet presAssocID="{81682610-E502-4E86-972D-F9AF5449AFF9}" presName="childShape" presStyleCnt="0"/>
      <dgm:spPr/>
    </dgm:pt>
    <dgm:pt modelId="{1E4ED218-C26D-4F7D-B9C5-7BE5BCD59F47}" type="pres">
      <dgm:prSet presAssocID="{62FAB8A7-8FB4-405F-99DA-FBEA879834DD}" presName="Name13" presStyleLbl="parChTrans1D2" presStyleIdx="2" presStyleCnt="10"/>
      <dgm:spPr/>
    </dgm:pt>
    <dgm:pt modelId="{FCFDFC9D-B2CA-43B8-96DD-E08173899630}" type="pres">
      <dgm:prSet presAssocID="{665CF3DB-3CBF-462D-A048-FA296DA35B32}" presName="childText" presStyleLbl="bgAcc1" presStyleIdx="2" presStyleCnt="10">
        <dgm:presLayoutVars>
          <dgm:bulletEnabled val="1"/>
        </dgm:presLayoutVars>
      </dgm:prSet>
      <dgm:spPr/>
    </dgm:pt>
    <dgm:pt modelId="{7B696995-69EA-466B-84F0-72567137205E}" type="pres">
      <dgm:prSet presAssocID="{E587901D-FB90-4B55-9BE8-5D9D109D81D2}" presName="Name13" presStyleLbl="parChTrans1D2" presStyleIdx="3" presStyleCnt="10"/>
      <dgm:spPr/>
    </dgm:pt>
    <dgm:pt modelId="{FD15FF4F-E4EA-497E-89D2-0C8AB198EB7E}" type="pres">
      <dgm:prSet presAssocID="{97C0813A-4BCE-42DF-A0AE-BEA5BE07BEE9}" presName="childText" presStyleLbl="bgAcc1" presStyleIdx="3" presStyleCnt="10">
        <dgm:presLayoutVars>
          <dgm:bulletEnabled val="1"/>
        </dgm:presLayoutVars>
      </dgm:prSet>
      <dgm:spPr/>
    </dgm:pt>
    <dgm:pt modelId="{7467F146-5F3D-424B-8714-8AEEE0C09F5C}" type="pres">
      <dgm:prSet presAssocID="{380675A2-7A4B-4B99-AA58-764596666EC0}" presName="root" presStyleCnt="0"/>
      <dgm:spPr/>
    </dgm:pt>
    <dgm:pt modelId="{89E63D24-7557-4B73-B773-F53F398B64F1}" type="pres">
      <dgm:prSet presAssocID="{380675A2-7A4B-4B99-AA58-764596666EC0}" presName="rootComposite" presStyleCnt="0"/>
      <dgm:spPr/>
    </dgm:pt>
    <dgm:pt modelId="{CC4C4AAB-9BCE-409E-A97A-1FCFF8395D15}" type="pres">
      <dgm:prSet presAssocID="{380675A2-7A4B-4B99-AA58-764596666EC0}" presName="rootText" presStyleLbl="node1" presStyleIdx="2" presStyleCnt="5" custLinFactNeighborX="0" custLinFactNeighborY="-7942"/>
      <dgm:spPr/>
    </dgm:pt>
    <dgm:pt modelId="{2DF3C0AC-A2DE-4F52-8B13-89D0D5F52E28}" type="pres">
      <dgm:prSet presAssocID="{380675A2-7A4B-4B99-AA58-764596666EC0}" presName="rootConnector" presStyleLbl="node1" presStyleIdx="2" presStyleCnt="5"/>
      <dgm:spPr/>
    </dgm:pt>
    <dgm:pt modelId="{1001961E-AFE5-4435-A87F-1FC4BD72961D}" type="pres">
      <dgm:prSet presAssocID="{380675A2-7A4B-4B99-AA58-764596666EC0}" presName="childShape" presStyleCnt="0"/>
      <dgm:spPr/>
    </dgm:pt>
    <dgm:pt modelId="{E40DFFFE-E7CA-4FD2-B5A2-C49E2FC16C73}" type="pres">
      <dgm:prSet presAssocID="{C66343D9-4A78-423E-AB0C-D396B595A02E}" presName="Name13" presStyleLbl="parChTrans1D2" presStyleIdx="4" presStyleCnt="10"/>
      <dgm:spPr/>
    </dgm:pt>
    <dgm:pt modelId="{8A4A4E3D-5ECD-45A5-8F8D-9D414D791BE1}" type="pres">
      <dgm:prSet presAssocID="{A6E06BE3-ED9C-4680-B479-D7656958260B}" presName="childText" presStyleLbl="bgAcc1" presStyleIdx="4" presStyleCnt="10">
        <dgm:presLayoutVars>
          <dgm:bulletEnabled val="1"/>
        </dgm:presLayoutVars>
      </dgm:prSet>
      <dgm:spPr/>
    </dgm:pt>
    <dgm:pt modelId="{73C86405-0BE1-480A-A995-5FB150CCD478}" type="pres">
      <dgm:prSet presAssocID="{705CB67C-6504-4898-BFE3-EC191805D6BA}" presName="Name13" presStyleLbl="parChTrans1D2" presStyleIdx="5" presStyleCnt="10"/>
      <dgm:spPr/>
    </dgm:pt>
    <dgm:pt modelId="{3421E171-2841-42D2-B383-09F0DE4A574E}" type="pres">
      <dgm:prSet presAssocID="{9D61B230-82FE-4201-91A4-DE5BF21F9911}" presName="childText" presStyleLbl="bgAcc1" presStyleIdx="5" presStyleCnt="10">
        <dgm:presLayoutVars>
          <dgm:bulletEnabled val="1"/>
        </dgm:presLayoutVars>
      </dgm:prSet>
      <dgm:spPr/>
    </dgm:pt>
    <dgm:pt modelId="{9CAD5752-A053-4718-8D21-126EEBBDBB4E}" type="pres">
      <dgm:prSet presAssocID="{8CD75D83-D03B-4B1E-8FB5-FD261C4EDD1D}" presName="root" presStyleCnt="0"/>
      <dgm:spPr/>
    </dgm:pt>
    <dgm:pt modelId="{DDB6CF60-2FCD-4C10-A46F-AB2CA209E204}" type="pres">
      <dgm:prSet presAssocID="{8CD75D83-D03B-4B1E-8FB5-FD261C4EDD1D}" presName="rootComposite" presStyleCnt="0"/>
      <dgm:spPr/>
    </dgm:pt>
    <dgm:pt modelId="{085E606B-115A-4114-A5FE-430CF9DE1421}" type="pres">
      <dgm:prSet presAssocID="{8CD75D83-D03B-4B1E-8FB5-FD261C4EDD1D}" presName="rootText" presStyleLbl="node1" presStyleIdx="3" presStyleCnt="5"/>
      <dgm:spPr/>
    </dgm:pt>
    <dgm:pt modelId="{243CC942-CD7A-47CE-B28E-7427A4AA4619}" type="pres">
      <dgm:prSet presAssocID="{8CD75D83-D03B-4B1E-8FB5-FD261C4EDD1D}" presName="rootConnector" presStyleLbl="node1" presStyleIdx="3" presStyleCnt="5"/>
      <dgm:spPr/>
    </dgm:pt>
    <dgm:pt modelId="{3C5DE870-B610-4216-B956-3B6DA32E319D}" type="pres">
      <dgm:prSet presAssocID="{8CD75D83-D03B-4B1E-8FB5-FD261C4EDD1D}" presName="childShape" presStyleCnt="0"/>
      <dgm:spPr/>
    </dgm:pt>
    <dgm:pt modelId="{0A570932-72FB-428B-9FDC-5064C61FEA20}" type="pres">
      <dgm:prSet presAssocID="{918FC471-96F1-4CC5-BC25-D0A83A6D50DE}" presName="Name13" presStyleLbl="parChTrans1D2" presStyleIdx="6" presStyleCnt="10"/>
      <dgm:spPr/>
    </dgm:pt>
    <dgm:pt modelId="{DB246440-0D84-4479-955E-3C24A6CF16EE}" type="pres">
      <dgm:prSet presAssocID="{2EEFC041-62A8-4F25-A62E-6A8093C048DA}" presName="childText" presStyleLbl="bgAcc1" presStyleIdx="6" presStyleCnt="10">
        <dgm:presLayoutVars>
          <dgm:bulletEnabled val="1"/>
        </dgm:presLayoutVars>
      </dgm:prSet>
      <dgm:spPr/>
    </dgm:pt>
    <dgm:pt modelId="{FA874712-7604-4EA1-A038-304C46102F6D}" type="pres">
      <dgm:prSet presAssocID="{2EFCE8F7-F8AE-48BF-8859-D94F11BB1FB2}" presName="Name13" presStyleLbl="parChTrans1D2" presStyleIdx="7" presStyleCnt="10"/>
      <dgm:spPr/>
    </dgm:pt>
    <dgm:pt modelId="{7EF94813-889D-4C17-96A2-F416A1DA7066}" type="pres">
      <dgm:prSet presAssocID="{97C914E2-C47E-482F-8708-E9E282D63884}" presName="childText" presStyleLbl="bgAcc1" presStyleIdx="7" presStyleCnt="10">
        <dgm:presLayoutVars>
          <dgm:bulletEnabled val="1"/>
        </dgm:presLayoutVars>
      </dgm:prSet>
      <dgm:spPr/>
    </dgm:pt>
    <dgm:pt modelId="{18B21DF2-3158-42D9-B9FA-D363438D0A60}" type="pres">
      <dgm:prSet presAssocID="{326D4970-D210-4E41-B580-8587B8CD61DC}" presName="root" presStyleCnt="0"/>
      <dgm:spPr/>
    </dgm:pt>
    <dgm:pt modelId="{28817923-2663-4846-980D-71C556E0F208}" type="pres">
      <dgm:prSet presAssocID="{326D4970-D210-4E41-B580-8587B8CD61DC}" presName="rootComposite" presStyleCnt="0"/>
      <dgm:spPr/>
    </dgm:pt>
    <dgm:pt modelId="{9B08AE4B-7CE5-46DC-BEA1-7EC4693187EC}" type="pres">
      <dgm:prSet presAssocID="{326D4970-D210-4E41-B580-8587B8CD61DC}" presName="rootText" presStyleLbl="node1" presStyleIdx="4" presStyleCnt="5"/>
      <dgm:spPr/>
    </dgm:pt>
    <dgm:pt modelId="{2A3190C9-A6AB-4D55-8F6F-484155A36101}" type="pres">
      <dgm:prSet presAssocID="{326D4970-D210-4E41-B580-8587B8CD61DC}" presName="rootConnector" presStyleLbl="node1" presStyleIdx="4" presStyleCnt="5"/>
      <dgm:spPr/>
    </dgm:pt>
    <dgm:pt modelId="{9C3F4A6B-93F9-400E-BAD2-8E6FF6D2BF7C}" type="pres">
      <dgm:prSet presAssocID="{326D4970-D210-4E41-B580-8587B8CD61DC}" presName="childShape" presStyleCnt="0"/>
      <dgm:spPr/>
    </dgm:pt>
    <dgm:pt modelId="{742C66CA-AAE3-4B3A-8EF7-469B5641CA33}" type="pres">
      <dgm:prSet presAssocID="{D55571E5-D1E8-4688-83C3-D3C63CA7F0E6}" presName="Name13" presStyleLbl="parChTrans1D2" presStyleIdx="8" presStyleCnt="10"/>
      <dgm:spPr/>
    </dgm:pt>
    <dgm:pt modelId="{CD7E44E5-59A3-49D4-A6DE-D4AC84A3EA6B}" type="pres">
      <dgm:prSet presAssocID="{0EBD229D-56D1-4D61-A75A-DA431890BDAC}" presName="childText" presStyleLbl="bgAcc1" presStyleIdx="8" presStyleCnt="10">
        <dgm:presLayoutVars>
          <dgm:bulletEnabled val="1"/>
        </dgm:presLayoutVars>
      </dgm:prSet>
      <dgm:spPr/>
    </dgm:pt>
    <dgm:pt modelId="{57F204D4-58B0-443B-B8AF-3CF71322ADC1}" type="pres">
      <dgm:prSet presAssocID="{6528205F-AAA8-4EF0-ADEA-F9A0D4BEA992}" presName="Name13" presStyleLbl="parChTrans1D2" presStyleIdx="9" presStyleCnt="10"/>
      <dgm:spPr/>
    </dgm:pt>
    <dgm:pt modelId="{06DCEDDF-D132-481F-9E87-36E45A50B6FB}" type="pres">
      <dgm:prSet presAssocID="{D5127C83-7108-4C49-81D2-024C561D60A6}" presName="childText" presStyleLbl="bgAcc1" presStyleIdx="9" presStyleCnt="10">
        <dgm:presLayoutVars>
          <dgm:bulletEnabled val="1"/>
        </dgm:presLayoutVars>
      </dgm:prSet>
      <dgm:spPr/>
    </dgm:pt>
  </dgm:ptLst>
  <dgm:cxnLst>
    <dgm:cxn modelId="{59FD3703-EB6E-4DA7-88D4-FA8745B4EF6B}" type="presOf" srcId="{A6E06BE3-ED9C-4680-B479-D7656958260B}" destId="{8A4A4E3D-5ECD-45A5-8F8D-9D414D791BE1}" srcOrd="0" destOrd="0" presId="urn:microsoft.com/office/officeart/2005/8/layout/hierarchy3"/>
    <dgm:cxn modelId="{8AF4E505-7E99-492A-8608-0191C51937D5}" type="presOf" srcId="{FBB72251-4D0D-4787-B680-874B465AF069}" destId="{78067A2B-4017-4BD8-A7B7-02A9D241DD97}" srcOrd="0" destOrd="0" presId="urn:microsoft.com/office/officeart/2005/8/layout/hierarchy3"/>
    <dgm:cxn modelId="{1CB7E805-DBC6-4B58-92CF-F6E72400D71A}" type="presOf" srcId="{81682610-E502-4E86-972D-F9AF5449AFF9}" destId="{CBAE8E00-9F61-4E47-8E36-F32C8285B386}" srcOrd="0" destOrd="0" presId="urn:microsoft.com/office/officeart/2005/8/layout/hierarchy3"/>
    <dgm:cxn modelId="{2AEC3B0A-85DE-4A13-9F53-DA4689EE4E7B}" type="presOf" srcId="{62FAB8A7-8FB4-405F-99DA-FBEA879834DD}" destId="{1E4ED218-C26D-4F7D-B9C5-7BE5BCD59F47}" srcOrd="0" destOrd="0" presId="urn:microsoft.com/office/officeart/2005/8/layout/hierarchy3"/>
    <dgm:cxn modelId="{3D28AE0D-44BA-4018-B458-28B7917434DD}" srcId="{81682610-E502-4E86-972D-F9AF5449AFF9}" destId="{97C0813A-4BCE-42DF-A0AE-BEA5BE07BEE9}" srcOrd="1" destOrd="0" parTransId="{E587901D-FB90-4B55-9BE8-5D9D109D81D2}" sibTransId="{7025B7CD-8A32-4EBB-B783-D381C0B32447}"/>
    <dgm:cxn modelId="{A6262314-2E02-47FC-8B75-DA27BBAD0809}" type="presOf" srcId="{8CD75D83-D03B-4B1E-8FB5-FD261C4EDD1D}" destId="{243CC942-CD7A-47CE-B28E-7427A4AA4619}" srcOrd="1" destOrd="0" presId="urn:microsoft.com/office/officeart/2005/8/layout/hierarchy3"/>
    <dgm:cxn modelId="{03848E14-EA4B-458B-93C8-C76520662D3A}" type="presOf" srcId="{2EFCE8F7-F8AE-48BF-8859-D94F11BB1FB2}" destId="{FA874712-7604-4EA1-A038-304C46102F6D}" srcOrd="0" destOrd="0" presId="urn:microsoft.com/office/officeart/2005/8/layout/hierarchy3"/>
    <dgm:cxn modelId="{59051C15-35F2-4E97-9BCA-9190BE0D11CB}" srcId="{D67F8E09-D2A2-42B6-AAFE-FAFD9B74848F}" destId="{380675A2-7A4B-4B99-AA58-764596666EC0}" srcOrd="2" destOrd="0" parTransId="{B6F4F5BD-731A-4C27-B257-06474490DAA6}" sibTransId="{01E548D5-FC14-4A0B-8821-0EE79F02EBD2}"/>
    <dgm:cxn modelId="{B7CCFC18-D5EC-48D6-82C4-05FBF8923290}" type="presOf" srcId="{16AC17B0-F872-4ADD-A06F-6BC8C633A508}" destId="{75B1C790-48F6-437D-8FA9-15D015DCD26F}" srcOrd="0" destOrd="0" presId="urn:microsoft.com/office/officeart/2005/8/layout/hierarchy3"/>
    <dgm:cxn modelId="{20684F20-3B7E-4EA4-96AB-608EFD8D959B}" type="presOf" srcId="{37FC2A81-B64B-4960-A152-54471B5295CE}" destId="{B034BBFB-538C-4456-9992-6274389A89E4}" srcOrd="1" destOrd="0" presId="urn:microsoft.com/office/officeart/2005/8/layout/hierarchy3"/>
    <dgm:cxn modelId="{FFF9AC22-4044-4A96-B71D-D69520D7789B}" srcId="{326D4970-D210-4E41-B580-8587B8CD61DC}" destId="{0EBD229D-56D1-4D61-A75A-DA431890BDAC}" srcOrd="0" destOrd="0" parTransId="{D55571E5-D1E8-4688-83C3-D3C63CA7F0E6}" sibTransId="{4E09AD3D-3811-433D-AD8E-9FAD0F818803}"/>
    <dgm:cxn modelId="{4338E323-AE80-4876-B527-A5C4615FF1DD}" srcId="{380675A2-7A4B-4B99-AA58-764596666EC0}" destId="{9D61B230-82FE-4201-91A4-DE5BF21F9911}" srcOrd="1" destOrd="0" parTransId="{705CB67C-6504-4898-BFE3-EC191805D6BA}" sibTransId="{DE460C06-4D95-4874-9A41-A559352FE505}"/>
    <dgm:cxn modelId="{37190925-8B8F-499C-A9DE-FF59CF45F566}" srcId="{D67F8E09-D2A2-42B6-AAFE-FAFD9B74848F}" destId="{326D4970-D210-4E41-B580-8587B8CD61DC}" srcOrd="4" destOrd="0" parTransId="{F95BBA13-2041-4EBD-BF14-7B1541A6D15C}" sibTransId="{4BFA38FB-A8E3-4972-8603-6D3F164FB7E0}"/>
    <dgm:cxn modelId="{8D505B41-0CBD-4DF2-92B0-F90D2E67338E}" type="presOf" srcId="{6608310C-0472-467C-90D0-CDC1D7C41712}" destId="{40A8F030-2B5F-43BA-969F-67C791509C02}" srcOrd="0" destOrd="0" presId="urn:microsoft.com/office/officeart/2005/8/layout/hierarchy3"/>
    <dgm:cxn modelId="{EC9B3D42-DB68-4BDE-882F-3BAD690E03C6}" type="presOf" srcId="{9748EC48-EC5D-4381-BAA7-4DDBC9519649}" destId="{CDEB7C16-A6FC-4F15-BD63-8EFE52823589}" srcOrd="0" destOrd="0" presId="urn:microsoft.com/office/officeart/2005/8/layout/hierarchy3"/>
    <dgm:cxn modelId="{34E19D42-B4AA-4BF7-94CD-C09CE6D6792D}" srcId="{D67F8E09-D2A2-42B6-AAFE-FAFD9B74848F}" destId="{8CD75D83-D03B-4B1E-8FB5-FD261C4EDD1D}" srcOrd="3" destOrd="0" parTransId="{0D42E79C-3128-4C6B-95A3-AEADD4449BB3}" sibTransId="{1AF9CBC6-1CB0-419C-BAF2-25D292ABDD66}"/>
    <dgm:cxn modelId="{00A3CE46-9D94-4646-934C-428D47AF5E62}" type="presOf" srcId="{326D4970-D210-4E41-B580-8587B8CD61DC}" destId="{9B08AE4B-7CE5-46DC-BEA1-7EC4693187EC}" srcOrd="0" destOrd="0" presId="urn:microsoft.com/office/officeart/2005/8/layout/hierarchy3"/>
    <dgm:cxn modelId="{220B2268-ECDD-4118-8FD4-B3063394404A}" srcId="{380675A2-7A4B-4B99-AA58-764596666EC0}" destId="{A6E06BE3-ED9C-4680-B479-D7656958260B}" srcOrd="0" destOrd="0" parTransId="{C66343D9-4A78-423E-AB0C-D396B595A02E}" sibTransId="{3109D807-32C7-40EC-8194-70616E880E60}"/>
    <dgm:cxn modelId="{D57B3049-50D0-4DC3-A406-F409B7D07E65}" type="presOf" srcId="{D5127C83-7108-4C49-81D2-024C561D60A6}" destId="{06DCEDDF-D132-481F-9E87-36E45A50B6FB}" srcOrd="0" destOrd="0" presId="urn:microsoft.com/office/officeart/2005/8/layout/hierarchy3"/>
    <dgm:cxn modelId="{408AA74F-4B53-4835-B25C-3906880D6E5D}" srcId="{37FC2A81-B64B-4960-A152-54471B5295CE}" destId="{9748EC48-EC5D-4381-BAA7-4DDBC9519649}" srcOrd="1" destOrd="0" parTransId="{16AC17B0-F872-4ADD-A06F-6BC8C633A508}" sibTransId="{781FB901-E634-4D24-ADDE-1526DA6EF7B1}"/>
    <dgm:cxn modelId="{9E277F71-4516-43A6-8FD0-8C6D7897A54B}" type="presOf" srcId="{2EEFC041-62A8-4F25-A62E-6A8093C048DA}" destId="{DB246440-0D84-4479-955E-3C24A6CF16EE}" srcOrd="0" destOrd="0" presId="urn:microsoft.com/office/officeart/2005/8/layout/hierarchy3"/>
    <dgm:cxn modelId="{E39A1F55-8111-458F-80EB-1B830E4F5243}" type="presOf" srcId="{D55571E5-D1E8-4688-83C3-D3C63CA7F0E6}" destId="{742C66CA-AAE3-4B3A-8EF7-469B5641CA33}" srcOrd="0" destOrd="0" presId="urn:microsoft.com/office/officeart/2005/8/layout/hierarchy3"/>
    <dgm:cxn modelId="{DD51247B-7169-43EE-8ADF-FE44496174DC}" type="presOf" srcId="{8CD75D83-D03B-4B1E-8FB5-FD261C4EDD1D}" destId="{085E606B-115A-4114-A5FE-430CF9DE1421}" srcOrd="0" destOrd="0" presId="urn:microsoft.com/office/officeart/2005/8/layout/hierarchy3"/>
    <dgm:cxn modelId="{6BD16D84-8FE4-48C7-9F00-AD1E91632C9A}" type="presOf" srcId="{6528205F-AAA8-4EF0-ADEA-F9A0D4BEA992}" destId="{57F204D4-58B0-443B-B8AF-3CF71322ADC1}" srcOrd="0" destOrd="0" presId="urn:microsoft.com/office/officeart/2005/8/layout/hierarchy3"/>
    <dgm:cxn modelId="{DDF68886-1B1A-43C1-A5F8-9F5F1D167E23}" type="presOf" srcId="{918FC471-96F1-4CC5-BC25-D0A83A6D50DE}" destId="{0A570932-72FB-428B-9FDC-5064C61FEA20}" srcOrd="0" destOrd="0" presId="urn:microsoft.com/office/officeart/2005/8/layout/hierarchy3"/>
    <dgm:cxn modelId="{B84A3A8F-49FB-4032-B10F-DA4CC2D6B83F}" srcId="{D67F8E09-D2A2-42B6-AAFE-FAFD9B74848F}" destId="{81682610-E502-4E86-972D-F9AF5449AFF9}" srcOrd="1" destOrd="0" parTransId="{FC5EB8FE-4EFB-45EF-81EA-458B32613D26}" sibTransId="{53EEB745-7E95-4E90-93E0-1FAC750DF361}"/>
    <dgm:cxn modelId="{5AAD1392-B2BF-4867-B09A-ACFCF44B3919}" type="presOf" srcId="{9D61B230-82FE-4201-91A4-DE5BF21F9911}" destId="{3421E171-2841-42D2-B383-09F0DE4A574E}" srcOrd="0" destOrd="0" presId="urn:microsoft.com/office/officeart/2005/8/layout/hierarchy3"/>
    <dgm:cxn modelId="{41418497-6D05-44B6-8A1A-B2A580D77BEF}" type="presOf" srcId="{705CB67C-6504-4898-BFE3-EC191805D6BA}" destId="{73C86405-0BE1-480A-A995-5FB150CCD478}" srcOrd="0" destOrd="0" presId="urn:microsoft.com/office/officeart/2005/8/layout/hierarchy3"/>
    <dgm:cxn modelId="{B4DB2D9A-6C71-4833-BC97-D0853019EF6A}" type="presOf" srcId="{665CF3DB-3CBF-462D-A048-FA296DA35B32}" destId="{FCFDFC9D-B2CA-43B8-96DD-E08173899630}" srcOrd="0" destOrd="0" presId="urn:microsoft.com/office/officeart/2005/8/layout/hierarchy3"/>
    <dgm:cxn modelId="{B6A34C9B-A761-4FE8-9C16-F9E7C38C56BF}" srcId="{8CD75D83-D03B-4B1E-8FB5-FD261C4EDD1D}" destId="{2EEFC041-62A8-4F25-A62E-6A8093C048DA}" srcOrd="0" destOrd="0" parTransId="{918FC471-96F1-4CC5-BC25-D0A83A6D50DE}" sibTransId="{4451C036-B8CF-46A9-B76E-6E2A78DDC0D9}"/>
    <dgm:cxn modelId="{FB595E9F-94D6-42D1-87EB-482580D16475}" type="presOf" srcId="{380675A2-7A4B-4B99-AA58-764596666EC0}" destId="{2DF3C0AC-A2DE-4F52-8B13-89D0D5F52E28}" srcOrd="1" destOrd="0" presId="urn:microsoft.com/office/officeart/2005/8/layout/hierarchy3"/>
    <dgm:cxn modelId="{22CA09A4-BE87-496E-9294-505ED6FE1493}" type="presOf" srcId="{97C0813A-4BCE-42DF-A0AE-BEA5BE07BEE9}" destId="{FD15FF4F-E4EA-497E-89D2-0C8AB198EB7E}" srcOrd="0" destOrd="0" presId="urn:microsoft.com/office/officeart/2005/8/layout/hierarchy3"/>
    <dgm:cxn modelId="{1F6DA1B0-44C2-453D-88F6-CBB17C52AC34}" type="presOf" srcId="{D67F8E09-D2A2-42B6-AAFE-FAFD9B74848F}" destId="{93D9CA14-0071-4900-A648-5C1022BD77EC}" srcOrd="0" destOrd="0" presId="urn:microsoft.com/office/officeart/2005/8/layout/hierarchy3"/>
    <dgm:cxn modelId="{4D2967C8-9CD9-4757-A28E-9E9E41E2FFE1}" type="presOf" srcId="{380675A2-7A4B-4B99-AA58-764596666EC0}" destId="{CC4C4AAB-9BCE-409E-A97A-1FCFF8395D15}" srcOrd="0" destOrd="0" presId="urn:microsoft.com/office/officeart/2005/8/layout/hierarchy3"/>
    <dgm:cxn modelId="{FC98F6CA-2621-4DE2-95CA-0D3F2FA7BC87}" type="presOf" srcId="{0EBD229D-56D1-4D61-A75A-DA431890BDAC}" destId="{CD7E44E5-59A3-49D4-A6DE-D4AC84A3EA6B}" srcOrd="0" destOrd="0" presId="urn:microsoft.com/office/officeart/2005/8/layout/hierarchy3"/>
    <dgm:cxn modelId="{3FE798DA-2E1E-494B-BDB1-0582F9C368E2}" srcId="{326D4970-D210-4E41-B580-8587B8CD61DC}" destId="{D5127C83-7108-4C49-81D2-024C561D60A6}" srcOrd="1" destOrd="0" parTransId="{6528205F-AAA8-4EF0-ADEA-F9A0D4BEA992}" sibTransId="{766C41C0-7679-41D3-B624-DBF5AB115A35}"/>
    <dgm:cxn modelId="{861CECE0-45AC-4350-AA49-EBEE114BD082}" srcId="{8CD75D83-D03B-4B1E-8FB5-FD261C4EDD1D}" destId="{97C914E2-C47E-482F-8708-E9E282D63884}" srcOrd="1" destOrd="0" parTransId="{2EFCE8F7-F8AE-48BF-8859-D94F11BB1FB2}" sibTransId="{099DA569-6628-43C6-B5F9-DA12F3AD5552}"/>
    <dgm:cxn modelId="{43B3A0E2-3854-42F0-9E7E-AB29B7996420}" type="presOf" srcId="{326D4970-D210-4E41-B580-8587B8CD61DC}" destId="{2A3190C9-A6AB-4D55-8F6F-484155A36101}" srcOrd="1" destOrd="0" presId="urn:microsoft.com/office/officeart/2005/8/layout/hierarchy3"/>
    <dgm:cxn modelId="{17FB16E9-E351-4569-8BF6-CCD290E41470}" type="presOf" srcId="{97C914E2-C47E-482F-8708-E9E282D63884}" destId="{7EF94813-889D-4C17-96A2-F416A1DA7066}" srcOrd="0" destOrd="0" presId="urn:microsoft.com/office/officeart/2005/8/layout/hierarchy3"/>
    <dgm:cxn modelId="{775D25EE-C4AD-4C31-88EF-CF124970FC7F}" srcId="{37FC2A81-B64B-4960-A152-54471B5295CE}" destId="{FBB72251-4D0D-4787-B680-874B465AF069}" srcOrd="0" destOrd="0" parTransId="{6608310C-0472-467C-90D0-CDC1D7C41712}" sibTransId="{30A59275-4CC4-4CEA-9969-FDF99FE528CE}"/>
    <dgm:cxn modelId="{3C13F6EE-20AA-4561-B532-7D75BF1A5707}" type="presOf" srcId="{E587901D-FB90-4B55-9BE8-5D9D109D81D2}" destId="{7B696995-69EA-466B-84F0-72567137205E}" srcOrd="0" destOrd="0" presId="urn:microsoft.com/office/officeart/2005/8/layout/hierarchy3"/>
    <dgm:cxn modelId="{EE2617EF-BBF3-4FC8-9EFD-F42376B32E0F}" type="presOf" srcId="{81682610-E502-4E86-972D-F9AF5449AFF9}" destId="{B588221C-336F-4D33-A72A-1393838301F4}" srcOrd="1" destOrd="0" presId="urn:microsoft.com/office/officeart/2005/8/layout/hierarchy3"/>
    <dgm:cxn modelId="{9A19E4F0-CA4B-4417-9965-9E612B10B2D1}" type="presOf" srcId="{37FC2A81-B64B-4960-A152-54471B5295CE}" destId="{557A4C01-4086-4134-A539-41F30F75791F}" srcOrd="0" destOrd="0" presId="urn:microsoft.com/office/officeart/2005/8/layout/hierarchy3"/>
    <dgm:cxn modelId="{F1F4A6F7-C8DC-4A83-8B6E-CD2A2154DBAB}" type="presOf" srcId="{C66343D9-4A78-423E-AB0C-D396B595A02E}" destId="{E40DFFFE-E7CA-4FD2-B5A2-C49E2FC16C73}" srcOrd="0" destOrd="0" presId="urn:microsoft.com/office/officeart/2005/8/layout/hierarchy3"/>
    <dgm:cxn modelId="{2FEDC5F7-60EC-4D7B-ACB1-6A18CB269084}" srcId="{D67F8E09-D2A2-42B6-AAFE-FAFD9B74848F}" destId="{37FC2A81-B64B-4960-A152-54471B5295CE}" srcOrd="0" destOrd="0" parTransId="{8C35B0E9-3B7A-42F0-86C4-E5C3D800E27E}" sibTransId="{37C324CC-0F0F-410A-ABF5-3674F6D8754F}"/>
    <dgm:cxn modelId="{FB4A0DFA-D24F-4234-BE2D-3265056B085C}" srcId="{81682610-E502-4E86-972D-F9AF5449AFF9}" destId="{665CF3DB-3CBF-462D-A048-FA296DA35B32}" srcOrd="0" destOrd="0" parTransId="{62FAB8A7-8FB4-405F-99DA-FBEA879834DD}" sibTransId="{A80FB2F5-B7C2-4A1B-9070-830940233C39}"/>
    <dgm:cxn modelId="{5B5079CA-EC2A-48E0-9D10-308EA9B3F4FA}" type="presParOf" srcId="{93D9CA14-0071-4900-A648-5C1022BD77EC}" destId="{D9D34DCE-9CC2-4428-A4F9-3B3E91764406}" srcOrd="0" destOrd="0" presId="urn:microsoft.com/office/officeart/2005/8/layout/hierarchy3"/>
    <dgm:cxn modelId="{4E10AC13-5D7C-46B3-8EDC-EA4C68068F76}" type="presParOf" srcId="{D9D34DCE-9CC2-4428-A4F9-3B3E91764406}" destId="{DAB9E364-7AE0-4F7A-8E1D-34FE089C60FB}" srcOrd="0" destOrd="0" presId="urn:microsoft.com/office/officeart/2005/8/layout/hierarchy3"/>
    <dgm:cxn modelId="{188B9D40-2350-4908-9BBE-F78DE06DE44E}" type="presParOf" srcId="{DAB9E364-7AE0-4F7A-8E1D-34FE089C60FB}" destId="{557A4C01-4086-4134-A539-41F30F75791F}" srcOrd="0" destOrd="0" presId="urn:microsoft.com/office/officeart/2005/8/layout/hierarchy3"/>
    <dgm:cxn modelId="{57BFD60B-3439-4A7F-9C8F-E614498349BC}" type="presParOf" srcId="{DAB9E364-7AE0-4F7A-8E1D-34FE089C60FB}" destId="{B034BBFB-538C-4456-9992-6274389A89E4}" srcOrd="1" destOrd="0" presId="urn:microsoft.com/office/officeart/2005/8/layout/hierarchy3"/>
    <dgm:cxn modelId="{4673A927-16E2-4A64-B74A-62216053FF67}" type="presParOf" srcId="{D9D34DCE-9CC2-4428-A4F9-3B3E91764406}" destId="{A12EAF86-A16A-4568-93C8-0F0081E92308}" srcOrd="1" destOrd="0" presId="urn:microsoft.com/office/officeart/2005/8/layout/hierarchy3"/>
    <dgm:cxn modelId="{707A1E84-1ED8-4C55-B480-8B11E8D91F7D}" type="presParOf" srcId="{A12EAF86-A16A-4568-93C8-0F0081E92308}" destId="{40A8F030-2B5F-43BA-969F-67C791509C02}" srcOrd="0" destOrd="0" presId="urn:microsoft.com/office/officeart/2005/8/layout/hierarchy3"/>
    <dgm:cxn modelId="{6A8325D1-9A55-492F-ACAD-D05B93A32A29}" type="presParOf" srcId="{A12EAF86-A16A-4568-93C8-0F0081E92308}" destId="{78067A2B-4017-4BD8-A7B7-02A9D241DD97}" srcOrd="1" destOrd="0" presId="urn:microsoft.com/office/officeart/2005/8/layout/hierarchy3"/>
    <dgm:cxn modelId="{84029BEE-D4EA-464B-B483-82C7CDC9220A}" type="presParOf" srcId="{A12EAF86-A16A-4568-93C8-0F0081E92308}" destId="{75B1C790-48F6-437D-8FA9-15D015DCD26F}" srcOrd="2" destOrd="0" presId="urn:microsoft.com/office/officeart/2005/8/layout/hierarchy3"/>
    <dgm:cxn modelId="{33B762F5-3DA8-4AA5-8D00-B6AF2C0B38B3}" type="presParOf" srcId="{A12EAF86-A16A-4568-93C8-0F0081E92308}" destId="{CDEB7C16-A6FC-4F15-BD63-8EFE52823589}" srcOrd="3" destOrd="0" presId="urn:microsoft.com/office/officeart/2005/8/layout/hierarchy3"/>
    <dgm:cxn modelId="{3EDD8AC6-2E52-4DD2-A5B8-EE61D06A6F87}" type="presParOf" srcId="{93D9CA14-0071-4900-A648-5C1022BD77EC}" destId="{7F210292-8580-48F8-AB5A-80B7131607F2}" srcOrd="1" destOrd="0" presId="urn:microsoft.com/office/officeart/2005/8/layout/hierarchy3"/>
    <dgm:cxn modelId="{38599240-A4E1-419C-A6F6-59623908CA9D}" type="presParOf" srcId="{7F210292-8580-48F8-AB5A-80B7131607F2}" destId="{CED2EB13-A1F1-481E-A543-69FE946A3C68}" srcOrd="0" destOrd="0" presId="urn:microsoft.com/office/officeart/2005/8/layout/hierarchy3"/>
    <dgm:cxn modelId="{A8AB89EE-5541-470D-8696-91C9EA0A748E}" type="presParOf" srcId="{CED2EB13-A1F1-481E-A543-69FE946A3C68}" destId="{CBAE8E00-9F61-4E47-8E36-F32C8285B386}" srcOrd="0" destOrd="0" presId="urn:microsoft.com/office/officeart/2005/8/layout/hierarchy3"/>
    <dgm:cxn modelId="{35685A50-5E68-4A93-9697-CDC4E46AE94E}" type="presParOf" srcId="{CED2EB13-A1F1-481E-A543-69FE946A3C68}" destId="{B588221C-336F-4D33-A72A-1393838301F4}" srcOrd="1" destOrd="0" presId="urn:microsoft.com/office/officeart/2005/8/layout/hierarchy3"/>
    <dgm:cxn modelId="{467BE90B-089E-4A41-B32A-36DC4AFBAF68}" type="presParOf" srcId="{7F210292-8580-48F8-AB5A-80B7131607F2}" destId="{57271A39-55B8-4BA4-81D9-C012425F70EC}" srcOrd="1" destOrd="0" presId="urn:microsoft.com/office/officeart/2005/8/layout/hierarchy3"/>
    <dgm:cxn modelId="{C3A1449A-68AC-43F9-B5D5-0FE9E7C3BC46}" type="presParOf" srcId="{57271A39-55B8-4BA4-81D9-C012425F70EC}" destId="{1E4ED218-C26D-4F7D-B9C5-7BE5BCD59F47}" srcOrd="0" destOrd="0" presId="urn:microsoft.com/office/officeart/2005/8/layout/hierarchy3"/>
    <dgm:cxn modelId="{DB7BD458-2894-49DD-957F-8FABAEB6A05C}" type="presParOf" srcId="{57271A39-55B8-4BA4-81D9-C012425F70EC}" destId="{FCFDFC9D-B2CA-43B8-96DD-E08173899630}" srcOrd="1" destOrd="0" presId="urn:microsoft.com/office/officeart/2005/8/layout/hierarchy3"/>
    <dgm:cxn modelId="{E85866F1-35EE-47C7-B2C3-AEB4D5F21C51}" type="presParOf" srcId="{57271A39-55B8-4BA4-81D9-C012425F70EC}" destId="{7B696995-69EA-466B-84F0-72567137205E}" srcOrd="2" destOrd="0" presId="urn:microsoft.com/office/officeart/2005/8/layout/hierarchy3"/>
    <dgm:cxn modelId="{DDA4E73E-908D-44C1-AF87-91DAC7B2533E}" type="presParOf" srcId="{57271A39-55B8-4BA4-81D9-C012425F70EC}" destId="{FD15FF4F-E4EA-497E-89D2-0C8AB198EB7E}" srcOrd="3" destOrd="0" presId="urn:microsoft.com/office/officeart/2005/8/layout/hierarchy3"/>
    <dgm:cxn modelId="{01741A0B-042D-42C3-BB98-E4CD25881FA6}" type="presParOf" srcId="{93D9CA14-0071-4900-A648-5C1022BD77EC}" destId="{7467F146-5F3D-424B-8714-8AEEE0C09F5C}" srcOrd="2" destOrd="0" presId="urn:microsoft.com/office/officeart/2005/8/layout/hierarchy3"/>
    <dgm:cxn modelId="{5D30A47A-E96B-4E61-A459-B73DAA702A8B}" type="presParOf" srcId="{7467F146-5F3D-424B-8714-8AEEE0C09F5C}" destId="{89E63D24-7557-4B73-B773-F53F398B64F1}" srcOrd="0" destOrd="0" presId="urn:microsoft.com/office/officeart/2005/8/layout/hierarchy3"/>
    <dgm:cxn modelId="{B0CE0544-5CA6-40E5-BF8B-09B23F28F52F}" type="presParOf" srcId="{89E63D24-7557-4B73-B773-F53F398B64F1}" destId="{CC4C4AAB-9BCE-409E-A97A-1FCFF8395D15}" srcOrd="0" destOrd="0" presId="urn:microsoft.com/office/officeart/2005/8/layout/hierarchy3"/>
    <dgm:cxn modelId="{1D0236F4-5BA4-43BF-AC94-D3F0860B2352}" type="presParOf" srcId="{89E63D24-7557-4B73-B773-F53F398B64F1}" destId="{2DF3C0AC-A2DE-4F52-8B13-89D0D5F52E28}" srcOrd="1" destOrd="0" presId="urn:microsoft.com/office/officeart/2005/8/layout/hierarchy3"/>
    <dgm:cxn modelId="{CE58F5B8-4306-46D2-9215-F1275A3BDB4F}" type="presParOf" srcId="{7467F146-5F3D-424B-8714-8AEEE0C09F5C}" destId="{1001961E-AFE5-4435-A87F-1FC4BD72961D}" srcOrd="1" destOrd="0" presId="urn:microsoft.com/office/officeart/2005/8/layout/hierarchy3"/>
    <dgm:cxn modelId="{4CD51A34-3A14-49D1-BBBF-CA6E0E973064}" type="presParOf" srcId="{1001961E-AFE5-4435-A87F-1FC4BD72961D}" destId="{E40DFFFE-E7CA-4FD2-B5A2-C49E2FC16C73}" srcOrd="0" destOrd="0" presId="urn:microsoft.com/office/officeart/2005/8/layout/hierarchy3"/>
    <dgm:cxn modelId="{DFD3BB5B-8BAF-425B-AC8B-21D861995517}" type="presParOf" srcId="{1001961E-AFE5-4435-A87F-1FC4BD72961D}" destId="{8A4A4E3D-5ECD-45A5-8F8D-9D414D791BE1}" srcOrd="1" destOrd="0" presId="urn:microsoft.com/office/officeart/2005/8/layout/hierarchy3"/>
    <dgm:cxn modelId="{052E300F-B2A5-4599-8644-E18D11941927}" type="presParOf" srcId="{1001961E-AFE5-4435-A87F-1FC4BD72961D}" destId="{73C86405-0BE1-480A-A995-5FB150CCD478}" srcOrd="2" destOrd="0" presId="urn:microsoft.com/office/officeart/2005/8/layout/hierarchy3"/>
    <dgm:cxn modelId="{54AC23E8-68A1-4613-8037-8C6B379B5BFD}" type="presParOf" srcId="{1001961E-AFE5-4435-A87F-1FC4BD72961D}" destId="{3421E171-2841-42D2-B383-09F0DE4A574E}" srcOrd="3" destOrd="0" presId="urn:microsoft.com/office/officeart/2005/8/layout/hierarchy3"/>
    <dgm:cxn modelId="{01098233-86E7-484F-B10F-31157CAC9F36}" type="presParOf" srcId="{93D9CA14-0071-4900-A648-5C1022BD77EC}" destId="{9CAD5752-A053-4718-8D21-126EEBBDBB4E}" srcOrd="3" destOrd="0" presId="urn:microsoft.com/office/officeart/2005/8/layout/hierarchy3"/>
    <dgm:cxn modelId="{49B256DC-E8CC-483D-AC82-D4DD790E8542}" type="presParOf" srcId="{9CAD5752-A053-4718-8D21-126EEBBDBB4E}" destId="{DDB6CF60-2FCD-4C10-A46F-AB2CA209E204}" srcOrd="0" destOrd="0" presId="urn:microsoft.com/office/officeart/2005/8/layout/hierarchy3"/>
    <dgm:cxn modelId="{5DAB3CD1-9AC1-406C-984D-6D95BDD69F99}" type="presParOf" srcId="{DDB6CF60-2FCD-4C10-A46F-AB2CA209E204}" destId="{085E606B-115A-4114-A5FE-430CF9DE1421}" srcOrd="0" destOrd="0" presId="urn:microsoft.com/office/officeart/2005/8/layout/hierarchy3"/>
    <dgm:cxn modelId="{6F773468-3396-47AE-ADC3-A6A3D479BFF1}" type="presParOf" srcId="{DDB6CF60-2FCD-4C10-A46F-AB2CA209E204}" destId="{243CC942-CD7A-47CE-B28E-7427A4AA4619}" srcOrd="1" destOrd="0" presId="urn:microsoft.com/office/officeart/2005/8/layout/hierarchy3"/>
    <dgm:cxn modelId="{E1D0E3EC-9970-4CFA-90B8-DBDC43E19BE0}" type="presParOf" srcId="{9CAD5752-A053-4718-8D21-126EEBBDBB4E}" destId="{3C5DE870-B610-4216-B956-3B6DA32E319D}" srcOrd="1" destOrd="0" presId="urn:microsoft.com/office/officeart/2005/8/layout/hierarchy3"/>
    <dgm:cxn modelId="{1A7F5E65-C528-40F4-AF25-CD2736E56E74}" type="presParOf" srcId="{3C5DE870-B610-4216-B956-3B6DA32E319D}" destId="{0A570932-72FB-428B-9FDC-5064C61FEA20}" srcOrd="0" destOrd="0" presId="urn:microsoft.com/office/officeart/2005/8/layout/hierarchy3"/>
    <dgm:cxn modelId="{31513D57-1F9F-47F9-87F4-2590F67C7ADE}" type="presParOf" srcId="{3C5DE870-B610-4216-B956-3B6DA32E319D}" destId="{DB246440-0D84-4479-955E-3C24A6CF16EE}" srcOrd="1" destOrd="0" presId="urn:microsoft.com/office/officeart/2005/8/layout/hierarchy3"/>
    <dgm:cxn modelId="{D8DC63B7-AC4E-404F-A61A-36E047971BA5}" type="presParOf" srcId="{3C5DE870-B610-4216-B956-3B6DA32E319D}" destId="{FA874712-7604-4EA1-A038-304C46102F6D}" srcOrd="2" destOrd="0" presId="urn:microsoft.com/office/officeart/2005/8/layout/hierarchy3"/>
    <dgm:cxn modelId="{6A638349-D90B-4438-8E2C-66145A9DA737}" type="presParOf" srcId="{3C5DE870-B610-4216-B956-3B6DA32E319D}" destId="{7EF94813-889D-4C17-96A2-F416A1DA7066}" srcOrd="3" destOrd="0" presId="urn:microsoft.com/office/officeart/2005/8/layout/hierarchy3"/>
    <dgm:cxn modelId="{ED2A123E-EB5F-4DF2-820B-C2D0BFC7F62F}" type="presParOf" srcId="{93D9CA14-0071-4900-A648-5C1022BD77EC}" destId="{18B21DF2-3158-42D9-B9FA-D363438D0A60}" srcOrd="4" destOrd="0" presId="urn:microsoft.com/office/officeart/2005/8/layout/hierarchy3"/>
    <dgm:cxn modelId="{00104C47-EEC2-4088-B04E-B162855DD1C6}" type="presParOf" srcId="{18B21DF2-3158-42D9-B9FA-D363438D0A60}" destId="{28817923-2663-4846-980D-71C556E0F208}" srcOrd="0" destOrd="0" presId="urn:microsoft.com/office/officeart/2005/8/layout/hierarchy3"/>
    <dgm:cxn modelId="{523941BC-66AE-4010-A02A-E00641548E43}" type="presParOf" srcId="{28817923-2663-4846-980D-71C556E0F208}" destId="{9B08AE4B-7CE5-46DC-BEA1-7EC4693187EC}" srcOrd="0" destOrd="0" presId="urn:microsoft.com/office/officeart/2005/8/layout/hierarchy3"/>
    <dgm:cxn modelId="{1097F03A-FE76-4A60-96F8-8EF214EDAA9B}" type="presParOf" srcId="{28817923-2663-4846-980D-71C556E0F208}" destId="{2A3190C9-A6AB-4D55-8F6F-484155A36101}" srcOrd="1" destOrd="0" presId="urn:microsoft.com/office/officeart/2005/8/layout/hierarchy3"/>
    <dgm:cxn modelId="{802306AA-079A-489A-9DCD-64115190EE53}" type="presParOf" srcId="{18B21DF2-3158-42D9-B9FA-D363438D0A60}" destId="{9C3F4A6B-93F9-400E-BAD2-8E6FF6D2BF7C}" srcOrd="1" destOrd="0" presId="urn:microsoft.com/office/officeart/2005/8/layout/hierarchy3"/>
    <dgm:cxn modelId="{A45D3EF5-6CD9-41B5-AC4F-DACC72C4162A}" type="presParOf" srcId="{9C3F4A6B-93F9-400E-BAD2-8E6FF6D2BF7C}" destId="{742C66CA-AAE3-4B3A-8EF7-469B5641CA33}" srcOrd="0" destOrd="0" presId="urn:microsoft.com/office/officeart/2005/8/layout/hierarchy3"/>
    <dgm:cxn modelId="{26C453BA-BD81-44FC-BAA9-1357250433A1}" type="presParOf" srcId="{9C3F4A6B-93F9-400E-BAD2-8E6FF6D2BF7C}" destId="{CD7E44E5-59A3-49D4-A6DE-D4AC84A3EA6B}" srcOrd="1" destOrd="0" presId="urn:microsoft.com/office/officeart/2005/8/layout/hierarchy3"/>
    <dgm:cxn modelId="{7B92FE06-94EE-4F33-BA4C-6C6FBECDB87A}" type="presParOf" srcId="{9C3F4A6B-93F9-400E-BAD2-8E6FF6D2BF7C}" destId="{57F204D4-58B0-443B-B8AF-3CF71322ADC1}" srcOrd="2" destOrd="0" presId="urn:microsoft.com/office/officeart/2005/8/layout/hierarchy3"/>
    <dgm:cxn modelId="{93B2C3C0-E5B0-4CC7-852F-000C17100A9E}" type="presParOf" srcId="{9C3F4A6B-93F9-400E-BAD2-8E6FF6D2BF7C}" destId="{06DCEDDF-D132-481F-9E87-36E45A50B6F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E018FBC-B188-41DC-A2C8-4703BA3CA0FD}"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4B796ECB-A05C-4310-AB07-903366BA347D}">
      <dgm:prSet phldrT="[Text]"/>
      <dgm:spPr/>
      <dgm:t>
        <a:bodyPr/>
        <a:lstStyle/>
        <a:p>
          <a:r>
            <a:rPr lang="en-US" dirty="0"/>
            <a:t>November 1 – all reports are due</a:t>
          </a:r>
        </a:p>
      </dgm:t>
    </dgm:pt>
    <dgm:pt modelId="{857DA47C-A69C-4916-AC98-3A8EF3B02C10}" type="sibTrans" cxnId="{91D15BC3-5166-4FDA-9B19-6DC50A3EF4B7}">
      <dgm:prSet/>
      <dgm:spPr/>
      <dgm:t>
        <a:bodyPr/>
        <a:lstStyle/>
        <a:p>
          <a:endParaRPr lang="en-US"/>
        </a:p>
      </dgm:t>
    </dgm:pt>
    <dgm:pt modelId="{9B60CE67-6601-470B-B43D-B1843AD474A6}" type="parTrans" cxnId="{91D15BC3-5166-4FDA-9B19-6DC50A3EF4B7}">
      <dgm:prSet/>
      <dgm:spPr/>
      <dgm:t>
        <a:bodyPr/>
        <a:lstStyle/>
        <a:p>
          <a:endParaRPr lang="en-US"/>
        </a:p>
      </dgm:t>
    </dgm:pt>
    <dgm:pt modelId="{FCD08E46-F962-40AC-AECF-B2927662F678}" type="pres">
      <dgm:prSet presAssocID="{3E018FBC-B188-41DC-A2C8-4703BA3CA0FD}" presName="linear" presStyleCnt="0">
        <dgm:presLayoutVars>
          <dgm:animLvl val="lvl"/>
          <dgm:resizeHandles val="exact"/>
        </dgm:presLayoutVars>
      </dgm:prSet>
      <dgm:spPr/>
    </dgm:pt>
    <dgm:pt modelId="{A767AB30-E5C9-407B-A216-D73A341BA476}" type="pres">
      <dgm:prSet presAssocID="{4B796ECB-A05C-4310-AB07-903366BA347D}" presName="parentText" presStyleLbl="node1" presStyleIdx="0" presStyleCnt="1">
        <dgm:presLayoutVars>
          <dgm:chMax val="0"/>
          <dgm:bulletEnabled val="1"/>
        </dgm:presLayoutVars>
      </dgm:prSet>
      <dgm:spPr/>
    </dgm:pt>
  </dgm:ptLst>
  <dgm:cxnLst>
    <dgm:cxn modelId="{78DEBA5C-FC0F-4504-8B74-D525B1EF17B8}" type="presOf" srcId="{3E018FBC-B188-41DC-A2C8-4703BA3CA0FD}" destId="{FCD08E46-F962-40AC-AECF-B2927662F678}" srcOrd="0" destOrd="0" presId="urn:microsoft.com/office/officeart/2005/8/layout/vList2"/>
    <dgm:cxn modelId="{91D15BC3-5166-4FDA-9B19-6DC50A3EF4B7}" srcId="{3E018FBC-B188-41DC-A2C8-4703BA3CA0FD}" destId="{4B796ECB-A05C-4310-AB07-903366BA347D}" srcOrd="0" destOrd="0" parTransId="{9B60CE67-6601-470B-B43D-B1843AD474A6}" sibTransId="{857DA47C-A69C-4916-AC98-3A8EF3B02C10}"/>
    <dgm:cxn modelId="{08E9CCCA-107B-4B88-9953-B497DA857CDB}" type="presOf" srcId="{4B796ECB-A05C-4310-AB07-903366BA347D}" destId="{A767AB30-E5C9-407B-A216-D73A341BA476}" srcOrd="0" destOrd="0" presId="urn:microsoft.com/office/officeart/2005/8/layout/vList2"/>
    <dgm:cxn modelId="{A0A8A2F4-04D2-4684-877F-F37B4718B7D2}" type="presParOf" srcId="{FCD08E46-F962-40AC-AECF-B2927662F678}" destId="{A767AB30-E5C9-407B-A216-D73A341BA47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75B6C3E-5D50-445F-A028-2D47428D9E9D}" type="doc">
      <dgm:prSet loTypeId="urn:microsoft.com/office/officeart/2005/8/layout/cycle3" loCatId="cycle" qsTypeId="urn:microsoft.com/office/officeart/2005/8/quickstyle/simple1" qsCatId="simple" csTypeId="urn:microsoft.com/office/officeart/2005/8/colors/accent0_3" csCatId="mainScheme" phldr="1"/>
      <dgm:spPr/>
      <dgm:t>
        <a:bodyPr/>
        <a:lstStyle/>
        <a:p>
          <a:endParaRPr lang="en-US"/>
        </a:p>
      </dgm:t>
    </dgm:pt>
    <dgm:pt modelId="{F81F1F64-3C29-4459-B08E-D2F3649C195C}">
      <dgm:prSet phldrT="[Text]" custT="1"/>
      <dgm:spPr/>
      <dgm:t>
        <a:bodyPr/>
        <a:lstStyle/>
        <a:p>
          <a:pPr algn="ctr"/>
          <a:r>
            <a:rPr lang="en-US" sz="1400" b="1" dirty="0"/>
            <a:t>Modify and Improve</a:t>
          </a:r>
        </a:p>
      </dgm:t>
    </dgm:pt>
    <dgm:pt modelId="{3D537D85-EA06-495D-AE7F-CA0FD7EE6C5C}" type="sibTrans" cxnId="{1D465403-F2B8-4AEA-82BE-0815D171A30A}">
      <dgm:prSet/>
      <dgm:spPr/>
      <dgm:t>
        <a:bodyPr/>
        <a:lstStyle/>
        <a:p>
          <a:pPr algn="ctr"/>
          <a:endParaRPr lang="en-US"/>
        </a:p>
      </dgm:t>
    </dgm:pt>
    <dgm:pt modelId="{28198558-704E-4CA9-9C2A-19BAF5E53D55}" type="parTrans" cxnId="{1D465403-F2B8-4AEA-82BE-0815D171A30A}">
      <dgm:prSet/>
      <dgm:spPr/>
      <dgm:t>
        <a:bodyPr/>
        <a:lstStyle/>
        <a:p>
          <a:pPr algn="ctr"/>
          <a:endParaRPr lang="en-US"/>
        </a:p>
      </dgm:t>
    </dgm:pt>
    <dgm:pt modelId="{D0438B97-DC2E-4ED7-BEBB-CBE92E43E99A}">
      <dgm:prSet phldrT="[Text]" custT="1"/>
      <dgm:spPr/>
      <dgm:t>
        <a:bodyPr/>
        <a:lstStyle/>
        <a:p>
          <a:pPr algn="ctr"/>
          <a:r>
            <a:rPr lang="en-US" sz="1400" b="1" dirty="0"/>
            <a:t>Interpret and Evaluate the Data</a:t>
          </a:r>
        </a:p>
      </dgm:t>
    </dgm:pt>
    <dgm:pt modelId="{EE4C66B1-9BD4-46F5-AFFD-9EB4B7283555}" type="sibTrans" cxnId="{507A95A8-BF36-4323-B43B-1B95E14CEFED}">
      <dgm:prSet/>
      <dgm:spPr/>
      <dgm:t>
        <a:bodyPr/>
        <a:lstStyle/>
        <a:p>
          <a:pPr algn="ctr"/>
          <a:endParaRPr lang="en-US"/>
        </a:p>
      </dgm:t>
    </dgm:pt>
    <dgm:pt modelId="{BF9FF99B-F782-4605-B4A8-F68EF28AC06B}" type="parTrans" cxnId="{507A95A8-BF36-4323-B43B-1B95E14CEFED}">
      <dgm:prSet/>
      <dgm:spPr/>
      <dgm:t>
        <a:bodyPr/>
        <a:lstStyle/>
        <a:p>
          <a:pPr algn="ctr"/>
          <a:endParaRPr lang="en-US"/>
        </a:p>
      </dgm:t>
    </dgm:pt>
    <dgm:pt modelId="{CB73D75C-0D31-4CA3-963A-7E7F29A4B857}">
      <dgm:prSet phldrT="[Text]" custT="1"/>
      <dgm:spPr/>
      <dgm:t>
        <a:bodyPr/>
        <a:lstStyle/>
        <a:p>
          <a:pPr algn="ctr"/>
          <a:r>
            <a:rPr lang="en-US" sz="1400" b="1" dirty="0"/>
            <a:t>Implement the Plan and Gather Data</a:t>
          </a:r>
        </a:p>
      </dgm:t>
    </dgm:pt>
    <dgm:pt modelId="{C6388468-6325-43C9-962A-0EE2C1E24CE3}" type="sibTrans" cxnId="{D023719E-8510-4343-A2D3-6EF9F849175C}">
      <dgm:prSet/>
      <dgm:spPr/>
      <dgm:t>
        <a:bodyPr/>
        <a:lstStyle/>
        <a:p>
          <a:pPr algn="ctr"/>
          <a:endParaRPr lang="en-US"/>
        </a:p>
      </dgm:t>
    </dgm:pt>
    <dgm:pt modelId="{1477AC2E-1B9F-448A-A419-376BFFB0F145}" type="parTrans" cxnId="{D023719E-8510-4343-A2D3-6EF9F849175C}">
      <dgm:prSet/>
      <dgm:spPr/>
      <dgm:t>
        <a:bodyPr/>
        <a:lstStyle/>
        <a:p>
          <a:pPr algn="ctr"/>
          <a:endParaRPr lang="en-US"/>
        </a:p>
      </dgm:t>
    </dgm:pt>
    <dgm:pt modelId="{69811CCC-F990-4F25-96ED-B26751C7B3DD}">
      <dgm:prSet phldrT="[Text]" custT="1"/>
      <dgm:spPr/>
      <dgm:t>
        <a:bodyPr/>
        <a:lstStyle/>
        <a:p>
          <a:pPr algn="ctr"/>
          <a:r>
            <a:rPr lang="en-US" sz="1400" b="1" dirty="0"/>
            <a:t>Assessment Planning</a:t>
          </a:r>
        </a:p>
      </dgm:t>
    </dgm:pt>
    <dgm:pt modelId="{C1E16ABC-A7E1-460A-B5A9-BDCA8F14BBED}" type="sibTrans" cxnId="{F29D3550-5CA6-4D25-B609-32359E261124}">
      <dgm:prSet/>
      <dgm:spPr/>
      <dgm:t>
        <a:bodyPr/>
        <a:lstStyle/>
        <a:p>
          <a:pPr algn="ctr"/>
          <a:endParaRPr lang="en-US"/>
        </a:p>
      </dgm:t>
    </dgm:pt>
    <dgm:pt modelId="{1A2BEF09-BAF7-4C56-8432-42694D7B7A09}" type="parTrans" cxnId="{F29D3550-5CA6-4D25-B609-32359E261124}">
      <dgm:prSet/>
      <dgm:spPr/>
      <dgm:t>
        <a:bodyPr/>
        <a:lstStyle/>
        <a:p>
          <a:pPr algn="ctr"/>
          <a:endParaRPr lang="en-US"/>
        </a:p>
      </dgm:t>
    </dgm:pt>
    <dgm:pt modelId="{2833B496-750B-4D05-BD09-1E8B149FE668}">
      <dgm:prSet phldrT="[Text]" custT="1"/>
      <dgm:spPr/>
      <dgm:t>
        <a:bodyPr/>
        <a:lstStyle/>
        <a:p>
          <a:pPr algn="ctr"/>
          <a:r>
            <a:rPr lang="en-US" sz="1400" b="1" dirty="0"/>
            <a:t>Establish Mission, Goals, and Outcomes</a:t>
          </a:r>
        </a:p>
      </dgm:t>
    </dgm:pt>
    <dgm:pt modelId="{0FDC86C4-F8E1-4824-A88F-66B8B3561065}" type="sibTrans" cxnId="{D817E32D-7D69-4CB4-ADA2-24027A2C426E}">
      <dgm:prSet/>
      <dgm:spPr/>
      <dgm:t>
        <a:bodyPr/>
        <a:lstStyle/>
        <a:p>
          <a:pPr algn="ctr"/>
          <a:endParaRPr lang="en-US" sz="1100"/>
        </a:p>
      </dgm:t>
    </dgm:pt>
    <dgm:pt modelId="{765608D3-8ED1-4FF2-87E9-D41FEF079892}" type="parTrans" cxnId="{D817E32D-7D69-4CB4-ADA2-24027A2C426E}">
      <dgm:prSet/>
      <dgm:spPr/>
      <dgm:t>
        <a:bodyPr/>
        <a:lstStyle/>
        <a:p>
          <a:pPr algn="ctr"/>
          <a:endParaRPr lang="en-US"/>
        </a:p>
      </dgm:t>
    </dgm:pt>
    <dgm:pt modelId="{B40E1C39-7780-4853-811D-22079755A0E2}" type="pres">
      <dgm:prSet presAssocID="{375B6C3E-5D50-445F-A028-2D47428D9E9D}" presName="Name0" presStyleCnt="0">
        <dgm:presLayoutVars>
          <dgm:dir/>
          <dgm:resizeHandles val="exact"/>
        </dgm:presLayoutVars>
      </dgm:prSet>
      <dgm:spPr/>
    </dgm:pt>
    <dgm:pt modelId="{D923972C-3CDE-43F8-A388-3EC994C371FC}" type="pres">
      <dgm:prSet presAssocID="{375B6C3E-5D50-445F-A028-2D47428D9E9D}" presName="cycle" presStyleCnt="0"/>
      <dgm:spPr/>
    </dgm:pt>
    <dgm:pt modelId="{1D75041E-98A7-41A4-B9DB-50037C656E11}" type="pres">
      <dgm:prSet presAssocID="{2833B496-750B-4D05-BD09-1E8B149FE668}" presName="nodeFirstNode" presStyleLbl="node1" presStyleIdx="0" presStyleCnt="5" custScaleY="128122">
        <dgm:presLayoutVars>
          <dgm:bulletEnabled val="1"/>
        </dgm:presLayoutVars>
      </dgm:prSet>
      <dgm:spPr/>
    </dgm:pt>
    <dgm:pt modelId="{BB187FB0-9FA7-4A38-83B3-7F9342FD0C49}" type="pres">
      <dgm:prSet presAssocID="{0FDC86C4-F8E1-4824-A88F-66B8B3561065}" presName="sibTransFirstNode" presStyleLbl="bgShp" presStyleIdx="0" presStyleCnt="1" custLinFactNeighborX="-37" custLinFactNeighborY="-1388"/>
      <dgm:spPr/>
    </dgm:pt>
    <dgm:pt modelId="{187A442E-77E9-49F3-A12A-097E9FE60DA8}" type="pres">
      <dgm:prSet presAssocID="{69811CCC-F990-4F25-96ED-B26751C7B3DD}" presName="nodeFollowingNodes" presStyleLbl="node1" presStyleIdx="1" presStyleCnt="5" custScaleY="128122" custRadScaleRad="97401" custRadScaleInc="13398">
        <dgm:presLayoutVars>
          <dgm:bulletEnabled val="1"/>
        </dgm:presLayoutVars>
      </dgm:prSet>
      <dgm:spPr/>
    </dgm:pt>
    <dgm:pt modelId="{6BE80590-5633-4BDF-96C8-FF891884CFEF}" type="pres">
      <dgm:prSet presAssocID="{CB73D75C-0D31-4CA3-963A-7E7F29A4B857}" presName="nodeFollowingNodes" presStyleLbl="node1" presStyleIdx="2" presStyleCnt="5" custScaleY="128122">
        <dgm:presLayoutVars>
          <dgm:bulletEnabled val="1"/>
        </dgm:presLayoutVars>
      </dgm:prSet>
      <dgm:spPr/>
    </dgm:pt>
    <dgm:pt modelId="{EA4BAB70-ADD1-46AD-9A8C-A39C7A222E2E}" type="pres">
      <dgm:prSet presAssocID="{D0438B97-DC2E-4ED7-BEBB-CBE92E43E99A}" presName="nodeFollowingNodes" presStyleLbl="node1" presStyleIdx="3" presStyleCnt="5" custScaleY="128122">
        <dgm:presLayoutVars>
          <dgm:bulletEnabled val="1"/>
        </dgm:presLayoutVars>
      </dgm:prSet>
      <dgm:spPr/>
    </dgm:pt>
    <dgm:pt modelId="{0D3514CF-31C1-4C3D-9C40-C3059FE8AAD0}" type="pres">
      <dgm:prSet presAssocID="{F81F1F64-3C29-4459-B08E-D2F3649C195C}" presName="nodeFollowingNodes" presStyleLbl="node1" presStyleIdx="4" presStyleCnt="5" custScaleY="128122" custRadScaleRad="94026" custRadScaleInc="-13737">
        <dgm:presLayoutVars>
          <dgm:bulletEnabled val="1"/>
        </dgm:presLayoutVars>
      </dgm:prSet>
      <dgm:spPr/>
    </dgm:pt>
  </dgm:ptLst>
  <dgm:cxnLst>
    <dgm:cxn modelId="{1D465403-F2B8-4AEA-82BE-0815D171A30A}" srcId="{375B6C3E-5D50-445F-A028-2D47428D9E9D}" destId="{F81F1F64-3C29-4459-B08E-D2F3649C195C}" srcOrd="4" destOrd="0" parTransId="{28198558-704E-4CA9-9C2A-19BAF5E53D55}" sibTransId="{3D537D85-EA06-495D-AE7F-CA0FD7EE6C5C}"/>
    <dgm:cxn modelId="{D817E32D-7D69-4CB4-ADA2-24027A2C426E}" srcId="{375B6C3E-5D50-445F-A028-2D47428D9E9D}" destId="{2833B496-750B-4D05-BD09-1E8B149FE668}" srcOrd="0" destOrd="0" parTransId="{765608D3-8ED1-4FF2-87E9-D41FEF079892}" sibTransId="{0FDC86C4-F8E1-4824-A88F-66B8B3561065}"/>
    <dgm:cxn modelId="{C0C0F12F-852B-4583-B990-78DA255278B0}" type="presOf" srcId="{D0438B97-DC2E-4ED7-BEBB-CBE92E43E99A}" destId="{EA4BAB70-ADD1-46AD-9A8C-A39C7A222E2E}" srcOrd="0" destOrd="0" presId="urn:microsoft.com/office/officeart/2005/8/layout/cycle3"/>
    <dgm:cxn modelId="{F29D3550-5CA6-4D25-B609-32359E261124}" srcId="{375B6C3E-5D50-445F-A028-2D47428D9E9D}" destId="{69811CCC-F990-4F25-96ED-B26751C7B3DD}" srcOrd="1" destOrd="0" parTransId="{1A2BEF09-BAF7-4C56-8432-42694D7B7A09}" sibTransId="{C1E16ABC-A7E1-460A-B5A9-BDCA8F14BBED}"/>
    <dgm:cxn modelId="{D6647358-1566-40FF-AA1D-39F4E7B7AB31}" type="presOf" srcId="{0FDC86C4-F8E1-4824-A88F-66B8B3561065}" destId="{BB187FB0-9FA7-4A38-83B3-7F9342FD0C49}" srcOrd="0" destOrd="0" presId="urn:microsoft.com/office/officeart/2005/8/layout/cycle3"/>
    <dgm:cxn modelId="{51A2E599-710A-4505-A552-F1A5BF574202}" type="presOf" srcId="{375B6C3E-5D50-445F-A028-2D47428D9E9D}" destId="{B40E1C39-7780-4853-811D-22079755A0E2}" srcOrd="0" destOrd="0" presId="urn:microsoft.com/office/officeart/2005/8/layout/cycle3"/>
    <dgm:cxn modelId="{D023719E-8510-4343-A2D3-6EF9F849175C}" srcId="{375B6C3E-5D50-445F-A028-2D47428D9E9D}" destId="{CB73D75C-0D31-4CA3-963A-7E7F29A4B857}" srcOrd="2" destOrd="0" parTransId="{1477AC2E-1B9F-448A-A419-376BFFB0F145}" sibTransId="{C6388468-6325-43C9-962A-0EE2C1E24CE3}"/>
    <dgm:cxn modelId="{507A95A8-BF36-4323-B43B-1B95E14CEFED}" srcId="{375B6C3E-5D50-445F-A028-2D47428D9E9D}" destId="{D0438B97-DC2E-4ED7-BEBB-CBE92E43E99A}" srcOrd="3" destOrd="0" parTransId="{BF9FF99B-F782-4605-B4A8-F68EF28AC06B}" sibTransId="{EE4C66B1-9BD4-46F5-AFFD-9EB4B7283555}"/>
    <dgm:cxn modelId="{B6D2A7C6-EEAA-4742-A5D9-7D2451585024}" type="presOf" srcId="{CB73D75C-0D31-4CA3-963A-7E7F29A4B857}" destId="{6BE80590-5633-4BDF-96C8-FF891884CFEF}" srcOrd="0" destOrd="0" presId="urn:microsoft.com/office/officeart/2005/8/layout/cycle3"/>
    <dgm:cxn modelId="{FB6EF1D2-825A-4614-AA14-EF0E09A4E358}" type="presOf" srcId="{69811CCC-F990-4F25-96ED-B26751C7B3DD}" destId="{187A442E-77E9-49F3-A12A-097E9FE60DA8}" srcOrd="0" destOrd="0" presId="urn:microsoft.com/office/officeart/2005/8/layout/cycle3"/>
    <dgm:cxn modelId="{3C7ACDD4-00BF-430F-BD21-3DA2F3E5D079}" type="presOf" srcId="{2833B496-750B-4D05-BD09-1E8B149FE668}" destId="{1D75041E-98A7-41A4-B9DB-50037C656E11}" srcOrd="0" destOrd="0" presId="urn:microsoft.com/office/officeart/2005/8/layout/cycle3"/>
    <dgm:cxn modelId="{6B01EEFC-0F29-4C0C-9769-9EF24F6A35AE}" type="presOf" srcId="{F81F1F64-3C29-4459-B08E-D2F3649C195C}" destId="{0D3514CF-31C1-4C3D-9C40-C3059FE8AAD0}" srcOrd="0" destOrd="0" presId="urn:microsoft.com/office/officeart/2005/8/layout/cycle3"/>
    <dgm:cxn modelId="{45727994-2178-4870-97F2-C922D3435BE2}" type="presParOf" srcId="{B40E1C39-7780-4853-811D-22079755A0E2}" destId="{D923972C-3CDE-43F8-A388-3EC994C371FC}" srcOrd="0" destOrd="0" presId="urn:microsoft.com/office/officeart/2005/8/layout/cycle3"/>
    <dgm:cxn modelId="{C4E118F3-7B6A-4F19-9A49-54FC81CF34D4}" type="presParOf" srcId="{D923972C-3CDE-43F8-A388-3EC994C371FC}" destId="{1D75041E-98A7-41A4-B9DB-50037C656E11}" srcOrd="0" destOrd="0" presId="urn:microsoft.com/office/officeart/2005/8/layout/cycle3"/>
    <dgm:cxn modelId="{0C60A14C-4A8A-48E1-A108-3F2C06AF660E}" type="presParOf" srcId="{D923972C-3CDE-43F8-A388-3EC994C371FC}" destId="{BB187FB0-9FA7-4A38-83B3-7F9342FD0C49}" srcOrd="1" destOrd="0" presId="urn:microsoft.com/office/officeart/2005/8/layout/cycle3"/>
    <dgm:cxn modelId="{B2DA430F-D9DE-43C6-8A31-9517D5B4C52D}" type="presParOf" srcId="{D923972C-3CDE-43F8-A388-3EC994C371FC}" destId="{187A442E-77E9-49F3-A12A-097E9FE60DA8}" srcOrd="2" destOrd="0" presId="urn:microsoft.com/office/officeart/2005/8/layout/cycle3"/>
    <dgm:cxn modelId="{7F8F8897-312C-453F-809B-B0B57DF22A03}" type="presParOf" srcId="{D923972C-3CDE-43F8-A388-3EC994C371FC}" destId="{6BE80590-5633-4BDF-96C8-FF891884CFEF}" srcOrd="3" destOrd="0" presId="urn:microsoft.com/office/officeart/2005/8/layout/cycle3"/>
    <dgm:cxn modelId="{DCA76DB3-7FED-4E16-9516-28E2A6D39A5E}" type="presParOf" srcId="{D923972C-3CDE-43F8-A388-3EC994C371FC}" destId="{EA4BAB70-ADD1-46AD-9A8C-A39C7A222E2E}" srcOrd="4" destOrd="0" presId="urn:microsoft.com/office/officeart/2005/8/layout/cycle3"/>
    <dgm:cxn modelId="{35ECF3A3-0B5A-487F-A056-4E83069299B1}" type="presParOf" srcId="{D923972C-3CDE-43F8-A388-3EC994C371FC}" destId="{0D3514CF-31C1-4C3D-9C40-C3059FE8AAD0}" srcOrd="5" destOrd="0" presId="urn:microsoft.com/office/officeart/2005/8/layout/cycle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19801C6-0696-40AA-89BC-933772032136}"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08588014-B6EF-4C91-B885-AA97E338565C}">
      <dgm:prSet/>
      <dgm:spPr/>
      <dgm:t>
        <a:bodyPr/>
        <a:lstStyle/>
        <a:p>
          <a:pPr rtl="0"/>
          <a:r>
            <a:rPr lang="en-US" dirty="0"/>
            <a:t>We use a </a:t>
          </a:r>
          <a:r>
            <a:rPr lang="en-US" i="1" dirty="0"/>
            <a:t>distributed leadership </a:t>
          </a:r>
          <a:r>
            <a:rPr lang="en-US" dirty="0"/>
            <a:t>model</a:t>
          </a:r>
        </a:p>
      </dgm:t>
    </dgm:pt>
    <dgm:pt modelId="{FB52E6BB-032A-4025-8997-F27A45367FE2}" type="parTrans" cxnId="{A7EE25D7-A7B0-4C29-AB7D-E9963DA3B068}">
      <dgm:prSet/>
      <dgm:spPr/>
      <dgm:t>
        <a:bodyPr/>
        <a:lstStyle/>
        <a:p>
          <a:endParaRPr lang="en-US"/>
        </a:p>
      </dgm:t>
    </dgm:pt>
    <dgm:pt modelId="{47845045-8B3A-4392-9C46-E93544B69F1E}" type="sibTrans" cxnId="{A7EE25D7-A7B0-4C29-AB7D-E9963DA3B068}">
      <dgm:prSet/>
      <dgm:spPr/>
      <dgm:t>
        <a:bodyPr/>
        <a:lstStyle/>
        <a:p>
          <a:endParaRPr lang="en-US"/>
        </a:p>
      </dgm:t>
    </dgm:pt>
    <dgm:pt modelId="{9736E3FF-A494-4EC1-9C5D-4B76115C1223}">
      <dgm:prSet/>
      <dgm:spPr/>
      <dgm:t>
        <a:bodyPr/>
        <a:lstStyle/>
        <a:p>
          <a:pPr rtl="0"/>
          <a:r>
            <a:rPr lang="en-US"/>
            <a:t>Each of our 16 colleges, 4 Senior Vice Presidential units, 10 Vice presidential units, the Graduate School, The Libraries, and the Florida Museum of Natural History all have appointed SACSCOC Coordinators</a:t>
          </a:r>
        </a:p>
      </dgm:t>
    </dgm:pt>
    <dgm:pt modelId="{B4C1C484-6458-4013-99AE-AA4747C8C72A}" type="parTrans" cxnId="{9B1F2D3E-3C83-488C-AF24-62887EABC562}">
      <dgm:prSet/>
      <dgm:spPr/>
      <dgm:t>
        <a:bodyPr/>
        <a:lstStyle/>
        <a:p>
          <a:endParaRPr lang="en-US"/>
        </a:p>
      </dgm:t>
    </dgm:pt>
    <dgm:pt modelId="{DA9182AF-F2CC-4E1D-B228-EA76042C08FC}" type="sibTrans" cxnId="{9B1F2D3E-3C83-488C-AF24-62887EABC562}">
      <dgm:prSet/>
      <dgm:spPr/>
      <dgm:t>
        <a:bodyPr/>
        <a:lstStyle/>
        <a:p>
          <a:endParaRPr lang="en-US"/>
        </a:p>
      </dgm:t>
    </dgm:pt>
    <dgm:pt modelId="{6BDEC70A-B429-4740-AC2C-0D54CE218C60}">
      <dgm:prSet/>
      <dgm:spPr/>
      <dgm:t>
        <a:bodyPr/>
        <a:lstStyle/>
        <a:p>
          <a:pPr rtl="0"/>
          <a:r>
            <a:rPr lang="en-US"/>
            <a:t>These individuals meet as a group when needed, usually twice a year</a:t>
          </a:r>
        </a:p>
      </dgm:t>
    </dgm:pt>
    <dgm:pt modelId="{306925FD-E83C-4C10-BD8D-054702D9C046}" type="parTrans" cxnId="{2BA400F6-49F2-490B-9714-6A39F8BE00A9}">
      <dgm:prSet/>
      <dgm:spPr/>
      <dgm:t>
        <a:bodyPr/>
        <a:lstStyle/>
        <a:p>
          <a:endParaRPr lang="en-US"/>
        </a:p>
      </dgm:t>
    </dgm:pt>
    <dgm:pt modelId="{C840C40B-CEF5-4E70-A243-782166A83E20}" type="sibTrans" cxnId="{2BA400F6-49F2-490B-9714-6A39F8BE00A9}">
      <dgm:prSet/>
      <dgm:spPr/>
      <dgm:t>
        <a:bodyPr/>
        <a:lstStyle/>
        <a:p>
          <a:endParaRPr lang="en-US"/>
        </a:p>
      </dgm:t>
    </dgm:pt>
    <dgm:pt modelId="{23BDC068-22D1-446A-A615-17B655FEF1B6}">
      <dgm:prSet/>
      <dgm:spPr/>
      <dgm:t>
        <a:bodyPr/>
        <a:lstStyle/>
        <a:p>
          <a:pPr rtl="0"/>
          <a:r>
            <a:rPr lang="en-US"/>
            <a:t>We communicate with them, they communicate to their faculty and adminstration </a:t>
          </a:r>
        </a:p>
      </dgm:t>
    </dgm:pt>
    <dgm:pt modelId="{D2A12989-0D46-4DAA-B154-4E94C991E54D}" type="parTrans" cxnId="{947CBF02-D07A-4B28-9DFE-34A87B00CD1C}">
      <dgm:prSet/>
      <dgm:spPr/>
      <dgm:t>
        <a:bodyPr/>
        <a:lstStyle/>
        <a:p>
          <a:endParaRPr lang="en-US"/>
        </a:p>
      </dgm:t>
    </dgm:pt>
    <dgm:pt modelId="{0FCB856E-BFCE-446B-BCF7-7BC9F6383A63}" type="sibTrans" cxnId="{947CBF02-D07A-4B28-9DFE-34A87B00CD1C}">
      <dgm:prSet/>
      <dgm:spPr/>
      <dgm:t>
        <a:bodyPr/>
        <a:lstStyle/>
        <a:p>
          <a:endParaRPr lang="en-US"/>
        </a:p>
      </dgm:t>
    </dgm:pt>
    <dgm:pt modelId="{C65B4B71-3123-4312-BCD3-8A63B88F575A}" type="pres">
      <dgm:prSet presAssocID="{B19801C6-0696-40AA-89BC-933772032136}" presName="linear" presStyleCnt="0">
        <dgm:presLayoutVars>
          <dgm:animLvl val="lvl"/>
          <dgm:resizeHandles val="exact"/>
        </dgm:presLayoutVars>
      </dgm:prSet>
      <dgm:spPr/>
    </dgm:pt>
    <dgm:pt modelId="{9D10E436-4D3E-4052-B9B0-524DD98F3E57}" type="pres">
      <dgm:prSet presAssocID="{08588014-B6EF-4C91-B885-AA97E338565C}" presName="parentText" presStyleLbl="node1" presStyleIdx="0" presStyleCnt="4">
        <dgm:presLayoutVars>
          <dgm:chMax val="0"/>
          <dgm:bulletEnabled val="1"/>
        </dgm:presLayoutVars>
      </dgm:prSet>
      <dgm:spPr/>
    </dgm:pt>
    <dgm:pt modelId="{38948CFF-BECA-403E-A3ED-2C587A3F1F82}" type="pres">
      <dgm:prSet presAssocID="{47845045-8B3A-4392-9C46-E93544B69F1E}" presName="spacer" presStyleCnt="0"/>
      <dgm:spPr/>
    </dgm:pt>
    <dgm:pt modelId="{90F3DA16-5587-4EF1-AF78-5F4FEA0AC0E8}" type="pres">
      <dgm:prSet presAssocID="{9736E3FF-A494-4EC1-9C5D-4B76115C1223}" presName="parentText" presStyleLbl="node1" presStyleIdx="1" presStyleCnt="4">
        <dgm:presLayoutVars>
          <dgm:chMax val="0"/>
          <dgm:bulletEnabled val="1"/>
        </dgm:presLayoutVars>
      </dgm:prSet>
      <dgm:spPr/>
    </dgm:pt>
    <dgm:pt modelId="{62E3095F-A078-4113-809F-537EC1CDB5C5}" type="pres">
      <dgm:prSet presAssocID="{DA9182AF-F2CC-4E1D-B228-EA76042C08FC}" presName="spacer" presStyleCnt="0"/>
      <dgm:spPr/>
    </dgm:pt>
    <dgm:pt modelId="{FB455114-5893-4779-B9E1-D7901125960A}" type="pres">
      <dgm:prSet presAssocID="{6BDEC70A-B429-4740-AC2C-0D54CE218C60}" presName="parentText" presStyleLbl="node1" presStyleIdx="2" presStyleCnt="4">
        <dgm:presLayoutVars>
          <dgm:chMax val="0"/>
          <dgm:bulletEnabled val="1"/>
        </dgm:presLayoutVars>
      </dgm:prSet>
      <dgm:spPr/>
    </dgm:pt>
    <dgm:pt modelId="{CA0E27F5-2A04-46AB-A4F4-D9713EFDABE4}" type="pres">
      <dgm:prSet presAssocID="{C840C40B-CEF5-4E70-A243-782166A83E20}" presName="spacer" presStyleCnt="0"/>
      <dgm:spPr/>
    </dgm:pt>
    <dgm:pt modelId="{EEEC2423-E16A-49DE-B9EC-1C8BA4AC01FA}" type="pres">
      <dgm:prSet presAssocID="{23BDC068-22D1-446A-A615-17B655FEF1B6}" presName="parentText" presStyleLbl="node1" presStyleIdx="3" presStyleCnt="4">
        <dgm:presLayoutVars>
          <dgm:chMax val="0"/>
          <dgm:bulletEnabled val="1"/>
        </dgm:presLayoutVars>
      </dgm:prSet>
      <dgm:spPr/>
    </dgm:pt>
  </dgm:ptLst>
  <dgm:cxnLst>
    <dgm:cxn modelId="{947CBF02-D07A-4B28-9DFE-34A87B00CD1C}" srcId="{B19801C6-0696-40AA-89BC-933772032136}" destId="{23BDC068-22D1-446A-A615-17B655FEF1B6}" srcOrd="3" destOrd="0" parTransId="{D2A12989-0D46-4DAA-B154-4E94C991E54D}" sibTransId="{0FCB856E-BFCE-446B-BCF7-7BC9F6383A63}"/>
    <dgm:cxn modelId="{E2682C20-67B7-4126-B0BC-ADE72EB56E1A}" type="presOf" srcId="{6BDEC70A-B429-4740-AC2C-0D54CE218C60}" destId="{FB455114-5893-4779-B9E1-D7901125960A}" srcOrd="0" destOrd="0" presId="urn:microsoft.com/office/officeart/2005/8/layout/vList2"/>
    <dgm:cxn modelId="{9B1F2D3E-3C83-488C-AF24-62887EABC562}" srcId="{B19801C6-0696-40AA-89BC-933772032136}" destId="{9736E3FF-A494-4EC1-9C5D-4B76115C1223}" srcOrd="1" destOrd="0" parTransId="{B4C1C484-6458-4013-99AE-AA4747C8C72A}" sibTransId="{DA9182AF-F2CC-4E1D-B228-EA76042C08FC}"/>
    <dgm:cxn modelId="{29AF5965-8800-4079-8B2D-992E3C43ABF1}" type="presOf" srcId="{B19801C6-0696-40AA-89BC-933772032136}" destId="{C65B4B71-3123-4312-BCD3-8A63B88F575A}" srcOrd="0" destOrd="0" presId="urn:microsoft.com/office/officeart/2005/8/layout/vList2"/>
    <dgm:cxn modelId="{981FA96A-FF10-468F-93A6-86C6593673CE}" type="presOf" srcId="{08588014-B6EF-4C91-B885-AA97E338565C}" destId="{9D10E436-4D3E-4052-B9B0-524DD98F3E57}" srcOrd="0" destOrd="0" presId="urn:microsoft.com/office/officeart/2005/8/layout/vList2"/>
    <dgm:cxn modelId="{FBFDC5A1-1C90-4B1F-AF49-56FFCF509DE7}" type="presOf" srcId="{23BDC068-22D1-446A-A615-17B655FEF1B6}" destId="{EEEC2423-E16A-49DE-B9EC-1C8BA4AC01FA}" srcOrd="0" destOrd="0" presId="urn:microsoft.com/office/officeart/2005/8/layout/vList2"/>
    <dgm:cxn modelId="{D83A51C1-F8E7-4F72-A2E5-03C4E646C857}" type="presOf" srcId="{9736E3FF-A494-4EC1-9C5D-4B76115C1223}" destId="{90F3DA16-5587-4EF1-AF78-5F4FEA0AC0E8}" srcOrd="0" destOrd="0" presId="urn:microsoft.com/office/officeart/2005/8/layout/vList2"/>
    <dgm:cxn modelId="{A7EE25D7-A7B0-4C29-AB7D-E9963DA3B068}" srcId="{B19801C6-0696-40AA-89BC-933772032136}" destId="{08588014-B6EF-4C91-B885-AA97E338565C}" srcOrd="0" destOrd="0" parTransId="{FB52E6BB-032A-4025-8997-F27A45367FE2}" sibTransId="{47845045-8B3A-4392-9C46-E93544B69F1E}"/>
    <dgm:cxn modelId="{2BA400F6-49F2-490B-9714-6A39F8BE00A9}" srcId="{B19801C6-0696-40AA-89BC-933772032136}" destId="{6BDEC70A-B429-4740-AC2C-0D54CE218C60}" srcOrd="2" destOrd="0" parTransId="{306925FD-E83C-4C10-BD8D-054702D9C046}" sibTransId="{C840C40B-CEF5-4E70-A243-782166A83E20}"/>
    <dgm:cxn modelId="{A986F64D-2AFA-4BE5-A057-18A283226FF7}" type="presParOf" srcId="{C65B4B71-3123-4312-BCD3-8A63B88F575A}" destId="{9D10E436-4D3E-4052-B9B0-524DD98F3E57}" srcOrd="0" destOrd="0" presId="urn:microsoft.com/office/officeart/2005/8/layout/vList2"/>
    <dgm:cxn modelId="{53D9683F-B811-44F4-BFAA-B0C9432489F2}" type="presParOf" srcId="{C65B4B71-3123-4312-BCD3-8A63B88F575A}" destId="{38948CFF-BECA-403E-A3ED-2C587A3F1F82}" srcOrd="1" destOrd="0" presId="urn:microsoft.com/office/officeart/2005/8/layout/vList2"/>
    <dgm:cxn modelId="{8A04A17A-7AD2-4EA2-899D-39FC826E40AC}" type="presParOf" srcId="{C65B4B71-3123-4312-BCD3-8A63B88F575A}" destId="{90F3DA16-5587-4EF1-AF78-5F4FEA0AC0E8}" srcOrd="2" destOrd="0" presId="urn:microsoft.com/office/officeart/2005/8/layout/vList2"/>
    <dgm:cxn modelId="{9C224A25-FAC5-403E-B03F-F3485DE749D1}" type="presParOf" srcId="{C65B4B71-3123-4312-BCD3-8A63B88F575A}" destId="{62E3095F-A078-4113-809F-537EC1CDB5C5}" srcOrd="3" destOrd="0" presId="urn:microsoft.com/office/officeart/2005/8/layout/vList2"/>
    <dgm:cxn modelId="{AFBDFD98-C2A6-407D-B788-49C2A19C7354}" type="presParOf" srcId="{C65B4B71-3123-4312-BCD3-8A63B88F575A}" destId="{FB455114-5893-4779-B9E1-D7901125960A}" srcOrd="4" destOrd="0" presId="urn:microsoft.com/office/officeart/2005/8/layout/vList2"/>
    <dgm:cxn modelId="{9E2F73FA-27FB-4C04-A1A3-FD008DAA6B2F}" type="presParOf" srcId="{C65B4B71-3123-4312-BCD3-8A63B88F575A}" destId="{CA0E27F5-2A04-46AB-A4F4-D9713EFDABE4}" srcOrd="5" destOrd="0" presId="urn:microsoft.com/office/officeart/2005/8/layout/vList2"/>
    <dgm:cxn modelId="{EEBA982C-8A23-4D88-A6F0-2FB2C904FD6B}" type="presParOf" srcId="{C65B4B71-3123-4312-BCD3-8A63B88F575A}" destId="{EEEC2423-E16A-49DE-B9EC-1C8BA4AC01F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3BC423A-5278-4AEE-8EF3-C572AB42E8E9}"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A7A2A071-09D3-479B-8A65-1FBE6DB71F8E}">
      <dgm:prSet custT="1"/>
      <dgm:spPr/>
      <dgm:t>
        <a:bodyPr/>
        <a:lstStyle/>
        <a:p>
          <a:pPr rtl="0"/>
          <a:r>
            <a:rPr lang="en-US" sz="2000" dirty="0"/>
            <a:t>Validity is “a unitary concept – it is the degree to which all the accumulated evidence supports the intended interpretation of test scores for the proposed use.” </a:t>
          </a:r>
          <a:r>
            <a:rPr lang="en-US" sz="2000" i="1" dirty="0"/>
            <a:t>APA/AERA/NCME, Standards for Educational and Psychological Testing, 2014.</a:t>
          </a:r>
          <a:endParaRPr lang="en-US" sz="2000" dirty="0"/>
        </a:p>
      </dgm:t>
    </dgm:pt>
    <dgm:pt modelId="{A7BE9977-27D1-4518-A241-4D86577A1BCF}" type="parTrans" cxnId="{65BBD56E-4556-4041-B109-BC8D574DD1AE}">
      <dgm:prSet/>
      <dgm:spPr/>
      <dgm:t>
        <a:bodyPr/>
        <a:lstStyle/>
        <a:p>
          <a:endParaRPr lang="en-US"/>
        </a:p>
      </dgm:t>
    </dgm:pt>
    <dgm:pt modelId="{A311C359-4F80-46AC-A85C-FD26BF036EBF}" type="sibTrans" cxnId="{65BBD56E-4556-4041-B109-BC8D574DD1AE}">
      <dgm:prSet/>
      <dgm:spPr/>
      <dgm:t>
        <a:bodyPr/>
        <a:lstStyle/>
        <a:p>
          <a:endParaRPr lang="en-US"/>
        </a:p>
      </dgm:t>
    </dgm:pt>
    <dgm:pt modelId="{2FD7098B-4474-4BC6-98F0-BDCB432D41CC}">
      <dgm:prSet custT="1"/>
      <dgm:spPr/>
      <dgm:t>
        <a:bodyPr/>
        <a:lstStyle/>
        <a:p>
          <a:pPr rtl="0"/>
          <a:r>
            <a:rPr lang="en-US" sz="2000" dirty="0"/>
            <a:t>For institutional assessment, the evidence is SLO data (the ‘test scores’) and the  proposed use of this data is to determine the degree to which an SLO has been met by students in the program.</a:t>
          </a:r>
        </a:p>
      </dgm:t>
    </dgm:pt>
    <dgm:pt modelId="{F6F7238E-E401-44C3-88DB-C8F06DFF45DC}" type="parTrans" cxnId="{0CE4A229-028D-4CCC-8181-15FA7CD4D14A}">
      <dgm:prSet/>
      <dgm:spPr/>
      <dgm:t>
        <a:bodyPr/>
        <a:lstStyle/>
        <a:p>
          <a:endParaRPr lang="en-US"/>
        </a:p>
      </dgm:t>
    </dgm:pt>
    <dgm:pt modelId="{B1B53A03-0BD4-43E5-844C-49E6F1E30E51}" type="sibTrans" cxnId="{0CE4A229-028D-4CCC-8181-15FA7CD4D14A}">
      <dgm:prSet/>
      <dgm:spPr/>
      <dgm:t>
        <a:bodyPr/>
        <a:lstStyle/>
        <a:p>
          <a:endParaRPr lang="en-US"/>
        </a:p>
      </dgm:t>
    </dgm:pt>
    <dgm:pt modelId="{30E933D1-5808-41C7-AFCC-8995C860EEAB}">
      <dgm:prSet custT="1"/>
      <dgm:spPr/>
      <dgm:t>
        <a:bodyPr/>
        <a:lstStyle/>
        <a:p>
          <a:pPr rtl="0"/>
          <a:r>
            <a:rPr lang="en-US" sz="2000" dirty="0"/>
            <a:t>Interpretation – the faculty set thresholds of acceptability, and make inferences from the SLO data as to the degree to which their students achieve the SLO. </a:t>
          </a:r>
        </a:p>
      </dgm:t>
    </dgm:pt>
    <dgm:pt modelId="{CB6F87E9-F34A-4131-B7D3-D1236D9F9043}" type="parTrans" cxnId="{855C6AD5-BFA1-4945-A118-939EAD5B729D}">
      <dgm:prSet/>
      <dgm:spPr/>
      <dgm:t>
        <a:bodyPr/>
        <a:lstStyle/>
        <a:p>
          <a:endParaRPr lang="en-US"/>
        </a:p>
      </dgm:t>
    </dgm:pt>
    <dgm:pt modelId="{A67792A3-9279-443C-8427-775A12DC62B0}" type="sibTrans" cxnId="{855C6AD5-BFA1-4945-A118-939EAD5B729D}">
      <dgm:prSet/>
      <dgm:spPr/>
      <dgm:t>
        <a:bodyPr/>
        <a:lstStyle/>
        <a:p>
          <a:endParaRPr lang="en-US"/>
        </a:p>
      </dgm:t>
    </dgm:pt>
    <dgm:pt modelId="{EA970593-B79A-4091-ACCD-9557A4A54440}" type="pres">
      <dgm:prSet presAssocID="{63BC423A-5278-4AEE-8EF3-C572AB42E8E9}" presName="linear" presStyleCnt="0">
        <dgm:presLayoutVars>
          <dgm:animLvl val="lvl"/>
          <dgm:resizeHandles val="exact"/>
        </dgm:presLayoutVars>
      </dgm:prSet>
      <dgm:spPr/>
    </dgm:pt>
    <dgm:pt modelId="{41A9C587-3833-496C-BA38-A65200091F24}" type="pres">
      <dgm:prSet presAssocID="{A7A2A071-09D3-479B-8A65-1FBE6DB71F8E}" presName="parentText" presStyleLbl="node1" presStyleIdx="0" presStyleCnt="3">
        <dgm:presLayoutVars>
          <dgm:chMax val="0"/>
          <dgm:bulletEnabled val="1"/>
        </dgm:presLayoutVars>
      </dgm:prSet>
      <dgm:spPr/>
    </dgm:pt>
    <dgm:pt modelId="{F895CBF0-65BF-47EE-8CD0-E11C3A35A2B9}" type="pres">
      <dgm:prSet presAssocID="{A311C359-4F80-46AC-A85C-FD26BF036EBF}" presName="spacer" presStyleCnt="0"/>
      <dgm:spPr/>
    </dgm:pt>
    <dgm:pt modelId="{188ED142-CDC9-4A92-9213-6CCA072A4859}" type="pres">
      <dgm:prSet presAssocID="{2FD7098B-4474-4BC6-98F0-BDCB432D41CC}" presName="parentText" presStyleLbl="node1" presStyleIdx="1" presStyleCnt="3">
        <dgm:presLayoutVars>
          <dgm:chMax val="0"/>
          <dgm:bulletEnabled val="1"/>
        </dgm:presLayoutVars>
      </dgm:prSet>
      <dgm:spPr/>
    </dgm:pt>
    <dgm:pt modelId="{1C8C2638-1AE7-4900-B8EA-EBF153CF266F}" type="pres">
      <dgm:prSet presAssocID="{B1B53A03-0BD4-43E5-844C-49E6F1E30E51}" presName="spacer" presStyleCnt="0"/>
      <dgm:spPr/>
    </dgm:pt>
    <dgm:pt modelId="{A50BAE2F-4CC4-4627-A85A-17714BF0C40A}" type="pres">
      <dgm:prSet presAssocID="{30E933D1-5808-41C7-AFCC-8995C860EEAB}" presName="parentText" presStyleLbl="node1" presStyleIdx="2" presStyleCnt="3">
        <dgm:presLayoutVars>
          <dgm:chMax val="0"/>
          <dgm:bulletEnabled val="1"/>
        </dgm:presLayoutVars>
      </dgm:prSet>
      <dgm:spPr/>
    </dgm:pt>
  </dgm:ptLst>
  <dgm:cxnLst>
    <dgm:cxn modelId="{0CE4A229-028D-4CCC-8181-15FA7CD4D14A}" srcId="{63BC423A-5278-4AEE-8EF3-C572AB42E8E9}" destId="{2FD7098B-4474-4BC6-98F0-BDCB432D41CC}" srcOrd="1" destOrd="0" parTransId="{F6F7238E-E401-44C3-88DB-C8F06DFF45DC}" sibTransId="{B1B53A03-0BD4-43E5-844C-49E6F1E30E51}"/>
    <dgm:cxn modelId="{2ACC7D3C-2A33-4D88-8F68-2F833CB87181}" type="presOf" srcId="{2FD7098B-4474-4BC6-98F0-BDCB432D41CC}" destId="{188ED142-CDC9-4A92-9213-6CCA072A4859}" srcOrd="0" destOrd="0" presId="urn:microsoft.com/office/officeart/2005/8/layout/vList2"/>
    <dgm:cxn modelId="{DCA00767-BF67-4F75-B969-9B2DCDC21E2A}" type="presOf" srcId="{A7A2A071-09D3-479B-8A65-1FBE6DB71F8E}" destId="{41A9C587-3833-496C-BA38-A65200091F24}" srcOrd="0" destOrd="0" presId="urn:microsoft.com/office/officeart/2005/8/layout/vList2"/>
    <dgm:cxn modelId="{65BBD56E-4556-4041-B109-BC8D574DD1AE}" srcId="{63BC423A-5278-4AEE-8EF3-C572AB42E8E9}" destId="{A7A2A071-09D3-479B-8A65-1FBE6DB71F8E}" srcOrd="0" destOrd="0" parTransId="{A7BE9977-27D1-4518-A241-4D86577A1BCF}" sibTransId="{A311C359-4F80-46AC-A85C-FD26BF036EBF}"/>
    <dgm:cxn modelId="{6A7D438B-0093-4B6C-8BF8-BD53318BC781}" type="presOf" srcId="{30E933D1-5808-41C7-AFCC-8995C860EEAB}" destId="{A50BAE2F-4CC4-4627-A85A-17714BF0C40A}" srcOrd="0" destOrd="0" presId="urn:microsoft.com/office/officeart/2005/8/layout/vList2"/>
    <dgm:cxn modelId="{15A323CE-0706-403D-9902-2D1ADA39AF2D}" type="presOf" srcId="{63BC423A-5278-4AEE-8EF3-C572AB42E8E9}" destId="{EA970593-B79A-4091-ACCD-9557A4A54440}" srcOrd="0" destOrd="0" presId="urn:microsoft.com/office/officeart/2005/8/layout/vList2"/>
    <dgm:cxn modelId="{855C6AD5-BFA1-4945-A118-939EAD5B729D}" srcId="{63BC423A-5278-4AEE-8EF3-C572AB42E8E9}" destId="{30E933D1-5808-41C7-AFCC-8995C860EEAB}" srcOrd="2" destOrd="0" parTransId="{CB6F87E9-F34A-4131-B7D3-D1236D9F9043}" sibTransId="{A67792A3-9279-443C-8427-775A12DC62B0}"/>
    <dgm:cxn modelId="{8E7F3D8F-F8FF-43D5-816D-545A05A22002}" type="presParOf" srcId="{EA970593-B79A-4091-ACCD-9557A4A54440}" destId="{41A9C587-3833-496C-BA38-A65200091F24}" srcOrd="0" destOrd="0" presId="urn:microsoft.com/office/officeart/2005/8/layout/vList2"/>
    <dgm:cxn modelId="{954FAFB5-4763-4FEE-B0E7-C29E2427579B}" type="presParOf" srcId="{EA970593-B79A-4091-ACCD-9557A4A54440}" destId="{F895CBF0-65BF-47EE-8CD0-E11C3A35A2B9}" srcOrd="1" destOrd="0" presId="urn:microsoft.com/office/officeart/2005/8/layout/vList2"/>
    <dgm:cxn modelId="{F8DC81D9-6540-45ED-ACBF-0B9B629D0D20}" type="presParOf" srcId="{EA970593-B79A-4091-ACCD-9557A4A54440}" destId="{188ED142-CDC9-4A92-9213-6CCA072A4859}" srcOrd="2" destOrd="0" presId="urn:microsoft.com/office/officeart/2005/8/layout/vList2"/>
    <dgm:cxn modelId="{29C4DD1F-A55A-4D5F-AE04-444EAFE46926}" type="presParOf" srcId="{EA970593-B79A-4091-ACCD-9557A4A54440}" destId="{1C8C2638-1AE7-4900-B8EA-EBF153CF266F}" srcOrd="3" destOrd="0" presId="urn:microsoft.com/office/officeart/2005/8/layout/vList2"/>
    <dgm:cxn modelId="{F9CEEBE8-AA9E-43F1-9FCE-3FE77E8CF527}" type="presParOf" srcId="{EA970593-B79A-4091-ACCD-9557A4A54440}" destId="{A50BAE2F-4CC4-4627-A85A-17714BF0C40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88E9855-140E-4640-B439-D4789248840D}"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4018B4D8-9958-4EB8-89ED-FA67D13790C7}">
      <dgm:prSet/>
      <dgm:spPr/>
      <dgm:t>
        <a:bodyPr/>
        <a:lstStyle/>
        <a:p>
          <a:pPr rtl="0"/>
          <a:r>
            <a:rPr lang="en-US" dirty="0"/>
            <a:t>All plans and data reports are reviewed by Institutional Assessment staff</a:t>
          </a:r>
        </a:p>
      </dgm:t>
    </dgm:pt>
    <dgm:pt modelId="{A1659BCD-7823-4943-8BF6-B0149D7F615C}" type="parTrans" cxnId="{359C2C77-A1C5-42E6-AC17-A0BD06096515}">
      <dgm:prSet/>
      <dgm:spPr/>
      <dgm:t>
        <a:bodyPr/>
        <a:lstStyle/>
        <a:p>
          <a:endParaRPr lang="en-US"/>
        </a:p>
      </dgm:t>
    </dgm:pt>
    <dgm:pt modelId="{5EC5E764-0DA2-41C1-AAC2-E6A10BD80B19}" type="sibTrans" cxnId="{359C2C77-A1C5-42E6-AC17-A0BD06096515}">
      <dgm:prSet/>
      <dgm:spPr/>
      <dgm:t>
        <a:bodyPr/>
        <a:lstStyle/>
        <a:p>
          <a:endParaRPr lang="en-US"/>
        </a:p>
      </dgm:t>
    </dgm:pt>
    <dgm:pt modelId="{9676C309-6C94-49C8-8EF7-2849C57143D0}">
      <dgm:prSet/>
      <dgm:spPr/>
      <dgm:t>
        <a:bodyPr/>
        <a:lstStyle/>
        <a:p>
          <a:pPr rtl="0"/>
          <a:r>
            <a:rPr lang="en-US" dirty="0"/>
            <a:t>All measures of goals and SLOs are reviewed to ensure that they lead to data pertinent to the goal or outcome (validity)</a:t>
          </a:r>
        </a:p>
      </dgm:t>
    </dgm:pt>
    <dgm:pt modelId="{EC7C4034-7B63-4B56-A12B-AB9D43A0516F}" type="parTrans" cxnId="{EFE2C69A-F719-41FE-A239-EF86CACD4BBA}">
      <dgm:prSet/>
      <dgm:spPr/>
      <dgm:t>
        <a:bodyPr/>
        <a:lstStyle/>
        <a:p>
          <a:endParaRPr lang="en-US"/>
        </a:p>
      </dgm:t>
    </dgm:pt>
    <dgm:pt modelId="{2A6A6FF9-FCFE-47E9-8FEB-F3375025CD08}" type="sibTrans" cxnId="{EFE2C69A-F719-41FE-A239-EF86CACD4BBA}">
      <dgm:prSet/>
      <dgm:spPr/>
      <dgm:t>
        <a:bodyPr/>
        <a:lstStyle/>
        <a:p>
          <a:endParaRPr lang="en-US"/>
        </a:p>
      </dgm:t>
    </dgm:pt>
    <dgm:pt modelId="{EDEF5E26-9C02-4D06-9A3C-C562E40C256F}">
      <dgm:prSet/>
      <dgm:spPr/>
      <dgm:t>
        <a:bodyPr/>
        <a:lstStyle/>
        <a:p>
          <a:pPr rtl="0"/>
          <a:r>
            <a:rPr lang="en-US"/>
            <a:t>If there are questions, the plan or report is returned for modification or clarification</a:t>
          </a:r>
        </a:p>
      </dgm:t>
    </dgm:pt>
    <dgm:pt modelId="{3365C1F5-E0DA-4E33-8F5B-C0DE0871A409}" type="parTrans" cxnId="{E6A007ED-F126-498A-A87E-2FDA53781C34}">
      <dgm:prSet/>
      <dgm:spPr/>
      <dgm:t>
        <a:bodyPr/>
        <a:lstStyle/>
        <a:p>
          <a:endParaRPr lang="en-US"/>
        </a:p>
      </dgm:t>
    </dgm:pt>
    <dgm:pt modelId="{F40108BA-6BAF-4777-830D-BFD87AF49AA1}" type="sibTrans" cxnId="{E6A007ED-F126-498A-A87E-2FDA53781C34}">
      <dgm:prSet/>
      <dgm:spPr/>
      <dgm:t>
        <a:bodyPr/>
        <a:lstStyle/>
        <a:p>
          <a:endParaRPr lang="en-US"/>
        </a:p>
      </dgm:t>
    </dgm:pt>
    <dgm:pt modelId="{E62E0EEE-20CB-42D5-8EEF-87D7AF479FD4}" type="pres">
      <dgm:prSet presAssocID="{B88E9855-140E-4640-B439-D4789248840D}" presName="linear" presStyleCnt="0">
        <dgm:presLayoutVars>
          <dgm:animLvl val="lvl"/>
          <dgm:resizeHandles val="exact"/>
        </dgm:presLayoutVars>
      </dgm:prSet>
      <dgm:spPr/>
    </dgm:pt>
    <dgm:pt modelId="{FB70F1BB-6A53-48CD-BF07-74DE6A7F1EF9}" type="pres">
      <dgm:prSet presAssocID="{4018B4D8-9958-4EB8-89ED-FA67D13790C7}" presName="parentText" presStyleLbl="node1" presStyleIdx="0" presStyleCnt="3">
        <dgm:presLayoutVars>
          <dgm:chMax val="0"/>
          <dgm:bulletEnabled val="1"/>
        </dgm:presLayoutVars>
      </dgm:prSet>
      <dgm:spPr/>
    </dgm:pt>
    <dgm:pt modelId="{F12BCB7F-A4E7-4FDA-887B-8C197EAE7772}" type="pres">
      <dgm:prSet presAssocID="{5EC5E764-0DA2-41C1-AAC2-E6A10BD80B19}" presName="spacer" presStyleCnt="0"/>
      <dgm:spPr/>
    </dgm:pt>
    <dgm:pt modelId="{E987B3A4-ACF4-4D8C-A74E-D32BA630AF4D}" type="pres">
      <dgm:prSet presAssocID="{9676C309-6C94-49C8-8EF7-2849C57143D0}" presName="parentText" presStyleLbl="node1" presStyleIdx="1" presStyleCnt="3">
        <dgm:presLayoutVars>
          <dgm:chMax val="0"/>
          <dgm:bulletEnabled val="1"/>
        </dgm:presLayoutVars>
      </dgm:prSet>
      <dgm:spPr/>
    </dgm:pt>
    <dgm:pt modelId="{F5F61400-EB94-4565-ADB3-236198671363}" type="pres">
      <dgm:prSet presAssocID="{2A6A6FF9-FCFE-47E9-8FEB-F3375025CD08}" presName="spacer" presStyleCnt="0"/>
      <dgm:spPr/>
    </dgm:pt>
    <dgm:pt modelId="{5C682F6A-1C22-4EA7-8D89-93A33D251098}" type="pres">
      <dgm:prSet presAssocID="{EDEF5E26-9C02-4D06-9A3C-C562E40C256F}" presName="parentText" presStyleLbl="node1" presStyleIdx="2" presStyleCnt="3">
        <dgm:presLayoutVars>
          <dgm:chMax val="0"/>
          <dgm:bulletEnabled val="1"/>
        </dgm:presLayoutVars>
      </dgm:prSet>
      <dgm:spPr/>
    </dgm:pt>
  </dgm:ptLst>
  <dgm:cxnLst>
    <dgm:cxn modelId="{359C2C77-A1C5-42E6-AC17-A0BD06096515}" srcId="{B88E9855-140E-4640-B439-D4789248840D}" destId="{4018B4D8-9958-4EB8-89ED-FA67D13790C7}" srcOrd="0" destOrd="0" parTransId="{A1659BCD-7823-4943-8BF6-B0149D7F615C}" sibTransId="{5EC5E764-0DA2-41C1-AAC2-E6A10BD80B19}"/>
    <dgm:cxn modelId="{427E778A-30F2-4483-BF62-273EB75DB966}" type="presOf" srcId="{EDEF5E26-9C02-4D06-9A3C-C562E40C256F}" destId="{5C682F6A-1C22-4EA7-8D89-93A33D251098}" srcOrd="0" destOrd="0" presId="urn:microsoft.com/office/officeart/2005/8/layout/vList2"/>
    <dgm:cxn modelId="{EFE2C69A-F719-41FE-A239-EF86CACD4BBA}" srcId="{B88E9855-140E-4640-B439-D4789248840D}" destId="{9676C309-6C94-49C8-8EF7-2849C57143D0}" srcOrd="1" destOrd="0" parTransId="{EC7C4034-7B63-4B56-A12B-AB9D43A0516F}" sibTransId="{2A6A6FF9-FCFE-47E9-8FEB-F3375025CD08}"/>
    <dgm:cxn modelId="{41FCD4C9-42E3-44EB-B34E-205299357B9D}" type="presOf" srcId="{4018B4D8-9958-4EB8-89ED-FA67D13790C7}" destId="{FB70F1BB-6A53-48CD-BF07-74DE6A7F1EF9}" srcOrd="0" destOrd="0" presId="urn:microsoft.com/office/officeart/2005/8/layout/vList2"/>
    <dgm:cxn modelId="{31231ED4-4A5F-4AA5-B075-8776F7DCAE0A}" type="presOf" srcId="{9676C309-6C94-49C8-8EF7-2849C57143D0}" destId="{E987B3A4-ACF4-4D8C-A74E-D32BA630AF4D}" srcOrd="0" destOrd="0" presId="urn:microsoft.com/office/officeart/2005/8/layout/vList2"/>
    <dgm:cxn modelId="{79B4FADB-9B1E-4524-AC4E-9691A6B5DA77}" type="presOf" srcId="{B88E9855-140E-4640-B439-D4789248840D}" destId="{E62E0EEE-20CB-42D5-8EEF-87D7AF479FD4}" srcOrd="0" destOrd="0" presId="urn:microsoft.com/office/officeart/2005/8/layout/vList2"/>
    <dgm:cxn modelId="{E6A007ED-F126-498A-A87E-2FDA53781C34}" srcId="{B88E9855-140E-4640-B439-D4789248840D}" destId="{EDEF5E26-9C02-4D06-9A3C-C562E40C256F}" srcOrd="2" destOrd="0" parTransId="{3365C1F5-E0DA-4E33-8F5B-C0DE0871A409}" sibTransId="{F40108BA-6BAF-4777-830D-BFD87AF49AA1}"/>
    <dgm:cxn modelId="{5C859534-2EE0-41EF-96B7-C09AFBB72526}" type="presParOf" srcId="{E62E0EEE-20CB-42D5-8EEF-87D7AF479FD4}" destId="{FB70F1BB-6A53-48CD-BF07-74DE6A7F1EF9}" srcOrd="0" destOrd="0" presId="urn:microsoft.com/office/officeart/2005/8/layout/vList2"/>
    <dgm:cxn modelId="{7C88788B-4DE8-4E06-8B02-1BEBE595311B}" type="presParOf" srcId="{E62E0EEE-20CB-42D5-8EEF-87D7AF479FD4}" destId="{F12BCB7F-A4E7-4FDA-887B-8C197EAE7772}" srcOrd="1" destOrd="0" presId="urn:microsoft.com/office/officeart/2005/8/layout/vList2"/>
    <dgm:cxn modelId="{DAF786B5-5CAA-4E42-AAF2-E1E671D5EBE5}" type="presParOf" srcId="{E62E0EEE-20CB-42D5-8EEF-87D7AF479FD4}" destId="{E987B3A4-ACF4-4D8C-A74E-D32BA630AF4D}" srcOrd="2" destOrd="0" presId="urn:microsoft.com/office/officeart/2005/8/layout/vList2"/>
    <dgm:cxn modelId="{D0738F51-248C-49F6-A955-2C191AAF391F}" type="presParOf" srcId="{E62E0EEE-20CB-42D5-8EEF-87D7AF479FD4}" destId="{F5F61400-EB94-4565-ADB3-236198671363}" srcOrd="3" destOrd="0" presId="urn:microsoft.com/office/officeart/2005/8/layout/vList2"/>
    <dgm:cxn modelId="{9ED846C5-C3F3-4ADE-AF39-18BFB7969133}" type="presParOf" srcId="{E62E0EEE-20CB-42D5-8EEF-87D7AF479FD4}" destId="{5C682F6A-1C22-4EA7-8D89-93A33D2510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88E9855-140E-4640-B439-D4789248840D}"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2E2B309C-12AA-4385-A814-EB72D8AA622D}">
      <dgm:prSet/>
      <dgm:spPr/>
      <dgm:t>
        <a:bodyPr/>
        <a:lstStyle/>
        <a:p>
          <a:r>
            <a:rPr lang="en-US" dirty="0"/>
            <a:t>Reliability and Fairness of SLO assessments is the responsibility of the academic program faculty – we do not monitor this</a:t>
          </a:r>
        </a:p>
      </dgm:t>
    </dgm:pt>
    <dgm:pt modelId="{3EDE79A9-2B2B-4481-928A-0E45853E5304}" type="parTrans" cxnId="{98CEA6DA-726C-44E3-B3BD-CD2E4033FEF0}">
      <dgm:prSet/>
      <dgm:spPr/>
      <dgm:t>
        <a:bodyPr/>
        <a:lstStyle/>
        <a:p>
          <a:endParaRPr lang="en-US"/>
        </a:p>
      </dgm:t>
    </dgm:pt>
    <dgm:pt modelId="{828EC58C-55A4-4CC5-9F96-5A1F11D4E375}" type="sibTrans" cxnId="{98CEA6DA-726C-44E3-B3BD-CD2E4033FEF0}">
      <dgm:prSet/>
      <dgm:spPr/>
      <dgm:t>
        <a:bodyPr/>
        <a:lstStyle/>
        <a:p>
          <a:endParaRPr lang="en-US"/>
        </a:p>
      </dgm:t>
    </dgm:pt>
    <dgm:pt modelId="{91A4BB91-CD3D-481E-B067-84939A8022D6}">
      <dgm:prSet/>
      <dgm:spPr/>
      <dgm:t>
        <a:bodyPr/>
        <a:lstStyle/>
        <a:p>
          <a:r>
            <a:rPr lang="en-US" dirty="0"/>
            <a:t>We do monitor the reliability of our QEP measures, which are administered institutionally</a:t>
          </a:r>
        </a:p>
      </dgm:t>
    </dgm:pt>
    <dgm:pt modelId="{D1E2662C-07CC-4077-AAA8-A272F49A6110}" type="parTrans" cxnId="{AB716C63-3E8A-490E-879F-23C2772C0326}">
      <dgm:prSet/>
      <dgm:spPr/>
      <dgm:t>
        <a:bodyPr/>
        <a:lstStyle/>
        <a:p>
          <a:endParaRPr lang="en-US"/>
        </a:p>
      </dgm:t>
    </dgm:pt>
    <dgm:pt modelId="{401DAE5B-A71F-4651-97D8-47177BA14942}" type="sibTrans" cxnId="{AB716C63-3E8A-490E-879F-23C2772C0326}">
      <dgm:prSet/>
      <dgm:spPr/>
      <dgm:t>
        <a:bodyPr/>
        <a:lstStyle/>
        <a:p>
          <a:endParaRPr lang="en-US"/>
        </a:p>
      </dgm:t>
    </dgm:pt>
    <dgm:pt modelId="{D81643CE-5162-4D62-8205-FBCB7A32863F}">
      <dgm:prSet/>
      <dgm:spPr/>
      <dgm:t>
        <a:bodyPr/>
        <a:lstStyle/>
        <a:p>
          <a:r>
            <a:rPr lang="en-US" dirty="0"/>
            <a:t>Faculty have access to the built-in reliability functions of our Learning Management System (Canvas) – they can program the LMS to collect data on their program SLOs</a:t>
          </a:r>
        </a:p>
      </dgm:t>
    </dgm:pt>
    <dgm:pt modelId="{5F3FE604-F596-4AF0-A391-6DD4A6A89547}" type="parTrans" cxnId="{25F35570-C0B5-4D07-B38D-A24FF87969C2}">
      <dgm:prSet/>
      <dgm:spPr/>
      <dgm:t>
        <a:bodyPr/>
        <a:lstStyle/>
        <a:p>
          <a:endParaRPr lang="en-US"/>
        </a:p>
      </dgm:t>
    </dgm:pt>
    <dgm:pt modelId="{3699F913-D03B-4F9B-8A39-88C652DAE1E8}" type="sibTrans" cxnId="{25F35570-C0B5-4D07-B38D-A24FF87969C2}">
      <dgm:prSet/>
      <dgm:spPr/>
      <dgm:t>
        <a:bodyPr/>
        <a:lstStyle/>
        <a:p>
          <a:endParaRPr lang="en-US"/>
        </a:p>
      </dgm:t>
    </dgm:pt>
    <dgm:pt modelId="{A8FAFCE2-EA52-42D2-8037-97813AB16762}">
      <dgm:prSet/>
      <dgm:spPr/>
      <dgm:t>
        <a:bodyPr/>
        <a:lstStyle/>
        <a:p>
          <a:r>
            <a:rPr lang="en-US" dirty="0"/>
            <a:t>The General Education SLOs are also programmed at the course level to provide institutional data through the LMS </a:t>
          </a:r>
        </a:p>
      </dgm:t>
    </dgm:pt>
    <dgm:pt modelId="{7A1F323D-00F0-4FBD-B313-BC4D0EC15335}" type="parTrans" cxnId="{62E8FE26-3572-439C-862D-D226E26CB453}">
      <dgm:prSet/>
      <dgm:spPr/>
      <dgm:t>
        <a:bodyPr/>
        <a:lstStyle/>
        <a:p>
          <a:endParaRPr lang="en-US"/>
        </a:p>
      </dgm:t>
    </dgm:pt>
    <dgm:pt modelId="{3B44A510-7B9C-49D8-82C7-C53F4A0BE9D7}" type="sibTrans" cxnId="{62E8FE26-3572-439C-862D-D226E26CB453}">
      <dgm:prSet/>
      <dgm:spPr/>
      <dgm:t>
        <a:bodyPr/>
        <a:lstStyle/>
        <a:p>
          <a:endParaRPr lang="en-US"/>
        </a:p>
      </dgm:t>
    </dgm:pt>
    <dgm:pt modelId="{E62E0EEE-20CB-42D5-8EEF-87D7AF479FD4}" type="pres">
      <dgm:prSet presAssocID="{B88E9855-140E-4640-B439-D4789248840D}" presName="linear" presStyleCnt="0">
        <dgm:presLayoutVars>
          <dgm:animLvl val="lvl"/>
          <dgm:resizeHandles val="exact"/>
        </dgm:presLayoutVars>
      </dgm:prSet>
      <dgm:spPr/>
    </dgm:pt>
    <dgm:pt modelId="{A95DB965-6CC5-4129-B234-58332828E176}" type="pres">
      <dgm:prSet presAssocID="{2E2B309C-12AA-4385-A814-EB72D8AA622D}" presName="parentText" presStyleLbl="node1" presStyleIdx="0" presStyleCnt="4">
        <dgm:presLayoutVars>
          <dgm:chMax val="0"/>
          <dgm:bulletEnabled val="1"/>
        </dgm:presLayoutVars>
      </dgm:prSet>
      <dgm:spPr/>
    </dgm:pt>
    <dgm:pt modelId="{3DE33924-15F1-4A0D-8C88-6F8DAC868891}" type="pres">
      <dgm:prSet presAssocID="{828EC58C-55A4-4CC5-9F96-5A1F11D4E375}" presName="spacer" presStyleCnt="0"/>
      <dgm:spPr/>
    </dgm:pt>
    <dgm:pt modelId="{65AC086F-8522-498C-BFCC-A9CCA1279BD1}" type="pres">
      <dgm:prSet presAssocID="{D81643CE-5162-4D62-8205-FBCB7A32863F}" presName="parentText" presStyleLbl="node1" presStyleIdx="1" presStyleCnt="4">
        <dgm:presLayoutVars>
          <dgm:chMax val="0"/>
          <dgm:bulletEnabled val="1"/>
        </dgm:presLayoutVars>
      </dgm:prSet>
      <dgm:spPr/>
    </dgm:pt>
    <dgm:pt modelId="{B7D27675-3EA1-4710-87C3-BA2BA256BA0A}" type="pres">
      <dgm:prSet presAssocID="{3699F913-D03B-4F9B-8A39-88C652DAE1E8}" presName="spacer" presStyleCnt="0"/>
      <dgm:spPr/>
    </dgm:pt>
    <dgm:pt modelId="{F82F6157-0B85-4B44-B1EE-EF8C43F0A70B}" type="pres">
      <dgm:prSet presAssocID="{A8FAFCE2-EA52-42D2-8037-97813AB16762}" presName="parentText" presStyleLbl="node1" presStyleIdx="2" presStyleCnt="4">
        <dgm:presLayoutVars>
          <dgm:chMax val="0"/>
          <dgm:bulletEnabled val="1"/>
        </dgm:presLayoutVars>
      </dgm:prSet>
      <dgm:spPr/>
    </dgm:pt>
    <dgm:pt modelId="{0122C6F3-D6B1-4A30-B51C-AC988D051357}" type="pres">
      <dgm:prSet presAssocID="{3B44A510-7B9C-49D8-82C7-C53F4A0BE9D7}" presName="spacer" presStyleCnt="0"/>
      <dgm:spPr/>
    </dgm:pt>
    <dgm:pt modelId="{5B959979-063A-4938-A40B-DD5A1EB157EE}" type="pres">
      <dgm:prSet presAssocID="{91A4BB91-CD3D-481E-B067-84939A8022D6}" presName="parentText" presStyleLbl="node1" presStyleIdx="3" presStyleCnt="4" custLinFactY="620" custLinFactNeighborX="-465" custLinFactNeighborY="100000">
        <dgm:presLayoutVars>
          <dgm:chMax val="0"/>
          <dgm:bulletEnabled val="1"/>
        </dgm:presLayoutVars>
      </dgm:prSet>
      <dgm:spPr/>
    </dgm:pt>
  </dgm:ptLst>
  <dgm:cxnLst>
    <dgm:cxn modelId="{62E8FE26-3572-439C-862D-D226E26CB453}" srcId="{B88E9855-140E-4640-B439-D4789248840D}" destId="{A8FAFCE2-EA52-42D2-8037-97813AB16762}" srcOrd="2" destOrd="0" parTransId="{7A1F323D-00F0-4FBD-B313-BC4D0EC15335}" sibTransId="{3B44A510-7B9C-49D8-82C7-C53F4A0BE9D7}"/>
    <dgm:cxn modelId="{2C22382F-259C-4AA6-8144-9E4C4B4560C7}" type="presOf" srcId="{A8FAFCE2-EA52-42D2-8037-97813AB16762}" destId="{F82F6157-0B85-4B44-B1EE-EF8C43F0A70B}" srcOrd="0" destOrd="0" presId="urn:microsoft.com/office/officeart/2005/8/layout/vList2"/>
    <dgm:cxn modelId="{AB716C63-3E8A-490E-879F-23C2772C0326}" srcId="{B88E9855-140E-4640-B439-D4789248840D}" destId="{91A4BB91-CD3D-481E-B067-84939A8022D6}" srcOrd="3" destOrd="0" parTransId="{D1E2662C-07CC-4077-AAA8-A272F49A6110}" sibTransId="{401DAE5B-A71F-4651-97D8-47177BA14942}"/>
    <dgm:cxn modelId="{25F35570-C0B5-4D07-B38D-A24FF87969C2}" srcId="{B88E9855-140E-4640-B439-D4789248840D}" destId="{D81643CE-5162-4D62-8205-FBCB7A32863F}" srcOrd="1" destOrd="0" parTransId="{5F3FE604-F596-4AF0-A391-6DD4A6A89547}" sibTransId="{3699F913-D03B-4F9B-8A39-88C652DAE1E8}"/>
    <dgm:cxn modelId="{E5EBD270-DC90-4D81-86E2-285E4F5F9A69}" type="presOf" srcId="{D81643CE-5162-4D62-8205-FBCB7A32863F}" destId="{65AC086F-8522-498C-BFCC-A9CCA1279BD1}" srcOrd="0" destOrd="0" presId="urn:microsoft.com/office/officeart/2005/8/layout/vList2"/>
    <dgm:cxn modelId="{1C721DCD-4050-49E5-9EC6-E23C58D3F806}" type="presOf" srcId="{2E2B309C-12AA-4385-A814-EB72D8AA622D}" destId="{A95DB965-6CC5-4129-B234-58332828E176}" srcOrd="0" destOrd="0" presId="urn:microsoft.com/office/officeart/2005/8/layout/vList2"/>
    <dgm:cxn modelId="{98CEA6DA-726C-44E3-B3BD-CD2E4033FEF0}" srcId="{B88E9855-140E-4640-B439-D4789248840D}" destId="{2E2B309C-12AA-4385-A814-EB72D8AA622D}" srcOrd="0" destOrd="0" parTransId="{3EDE79A9-2B2B-4481-928A-0E45853E5304}" sibTransId="{828EC58C-55A4-4CC5-9F96-5A1F11D4E375}"/>
    <dgm:cxn modelId="{48461AF3-8E68-418B-B76D-06DC21C70C28}" type="presOf" srcId="{91A4BB91-CD3D-481E-B067-84939A8022D6}" destId="{5B959979-063A-4938-A40B-DD5A1EB157EE}" srcOrd="0" destOrd="0" presId="urn:microsoft.com/office/officeart/2005/8/layout/vList2"/>
    <dgm:cxn modelId="{B41D0BF9-302B-40DF-9865-8FE5477325BD}" type="presOf" srcId="{B88E9855-140E-4640-B439-D4789248840D}" destId="{E62E0EEE-20CB-42D5-8EEF-87D7AF479FD4}" srcOrd="0" destOrd="0" presId="urn:microsoft.com/office/officeart/2005/8/layout/vList2"/>
    <dgm:cxn modelId="{A68FF358-178D-4846-A0B4-1888AE24D4F5}" type="presParOf" srcId="{E62E0EEE-20CB-42D5-8EEF-87D7AF479FD4}" destId="{A95DB965-6CC5-4129-B234-58332828E176}" srcOrd="0" destOrd="0" presId="urn:microsoft.com/office/officeart/2005/8/layout/vList2"/>
    <dgm:cxn modelId="{B1AFC073-A06F-4368-8422-70F7CEDD92B5}" type="presParOf" srcId="{E62E0EEE-20CB-42D5-8EEF-87D7AF479FD4}" destId="{3DE33924-15F1-4A0D-8C88-6F8DAC868891}" srcOrd="1" destOrd="0" presId="urn:microsoft.com/office/officeart/2005/8/layout/vList2"/>
    <dgm:cxn modelId="{973E72A8-D766-4CFF-BCB5-4E8DFD231CDA}" type="presParOf" srcId="{E62E0EEE-20CB-42D5-8EEF-87D7AF479FD4}" destId="{65AC086F-8522-498C-BFCC-A9CCA1279BD1}" srcOrd="2" destOrd="0" presId="urn:microsoft.com/office/officeart/2005/8/layout/vList2"/>
    <dgm:cxn modelId="{252B8FCE-533A-414A-82B8-8D3656E68DE8}" type="presParOf" srcId="{E62E0EEE-20CB-42D5-8EEF-87D7AF479FD4}" destId="{B7D27675-3EA1-4710-87C3-BA2BA256BA0A}" srcOrd="3" destOrd="0" presId="urn:microsoft.com/office/officeart/2005/8/layout/vList2"/>
    <dgm:cxn modelId="{D8AD9FD3-423B-483D-8689-678F01CAD8D3}" type="presParOf" srcId="{E62E0EEE-20CB-42D5-8EEF-87D7AF479FD4}" destId="{F82F6157-0B85-4B44-B1EE-EF8C43F0A70B}" srcOrd="4" destOrd="0" presId="urn:microsoft.com/office/officeart/2005/8/layout/vList2"/>
    <dgm:cxn modelId="{CF6D5B8D-4274-4729-8285-7FDC4EB76338}" type="presParOf" srcId="{E62E0EEE-20CB-42D5-8EEF-87D7AF479FD4}" destId="{0122C6F3-D6B1-4A30-B51C-AC988D051357}" srcOrd="5" destOrd="0" presId="urn:microsoft.com/office/officeart/2005/8/layout/vList2"/>
    <dgm:cxn modelId="{89177C54-54B7-4392-9BEC-42146F077B77}" type="presParOf" srcId="{E62E0EEE-20CB-42D5-8EEF-87D7AF479FD4}" destId="{5B959979-063A-4938-A40B-DD5A1EB157E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23146F3-3C77-41FB-B494-460C0833F09A}"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925F2A71-8723-46FB-90DC-AE28825DFEFD}">
      <dgm:prSet/>
      <dgm:spPr/>
      <dgm:t>
        <a:bodyPr/>
        <a:lstStyle/>
        <a:p>
          <a:pPr rtl="0"/>
          <a:r>
            <a:rPr lang="en-US" dirty="0"/>
            <a:t>Program leaders are informed via automated email on any actions taken by the Academic Assessment Committee </a:t>
          </a:r>
        </a:p>
      </dgm:t>
    </dgm:pt>
    <dgm:pt modelId="{6EF8D12E-8C1A-4450-8C23-CCEB95E74249}" type="parTrans" cxnId="{19CC7C42-CC97-49BC-8BAE-39332F8836EA}">
      <dgm:prSet/>
      <dgm:spPr/>
      <dgm:t>
        <a:bodyPr/>
        <a:lstStyle/>
        <a:p>
          <a:endParaRPr lang="en-US"/>
        </a:p>
      </dgm:t>
    </dgm:pt>
    <dgm:pt modelId="{615E9D31-004A-43BE-90F4-BDFAC95B2BC2}" type="sibTrans" cxnId="{19CC7C42-CC97-49BC-8BAE-39332F8836EA}">
      <dgm:prSet/>
      <dgm:spPr/>
      <dgm:t>
        <a:bodyPr/>
        <a:lstStyle/>
        <a:p>
          <a:endParaRPr lang="en-US"/>
        </a:p>
      </dgm:t>
    </dgm:pt>
    <dgm:pt modelId="{56149530-66C5-4256-8803-7FAACD15EA10}">
      <dgm:prSet/>
      <dgm:spPr/>
      <dgm:t>
        <a:bodyPr/>
        <a:lstStyle/>
        <a:p>
          <a:pPr rtl="0"/>
          <a:r>
            <a:rPr lang="en-US"/>
            <a:t>Options we use are:</a:t>
          </a:r>
        </a:p>
      </dgm:t>
    </dgm:pt>
    <dgm:pt modelId="{76DD57C7-36EF-4432-868F-7BE161042DB8}" type="parTrans" cxnId="{EC9D9B7C-883E-4771-9D3A-8A2D07655709}">
      <dgm:prSet/>
      <dgm:spPr/>
      <dgm:t>
        <a:bodyPr/>
        <a:lstStyle/>
        <a:p>
          <a:endParaRPr lang="en-US"/>
        </a:p>
      </dgm:t>
    </dgm:pt>
    <dgm:pt modelId="{756C4045-2328-4588-B707-0EC216F617C3}" type="sibTrans" cxnId="{EC9D9B7C-883E-4771-9D3A-8A2D07655709}">
      <dgm:prSet/>
      <dgm:spPr/>
      <dgm:t>
        <a:bodyPr/>
        <a:lstStyle/>
        <a:p>
          <a:endParaRPr lang="en-US"/>
        </a:p>
      </dgm:t>
    </dgm:pt>
    <dgm:pt modelId="{F69C9C8F-3753-4773-9DA5-8D7197DC45A6}">
      <dgm:prSet/>
      <dgm:spPr/>
      <dgm:t>
        <a:bodyPr/>
        <a:lstStyle/>
        <a:p>
          <a:pPr rtl="0"/>
          <a:r>
            <a:rPr lang="en-US" dirty="0"/>
            <a:t>Approve</a:t>
          </a:r>
        </a:p>
      </dgm:t>
    </dgm:pt>
    <dgm:pt modelId="{038EBCAE-C67C-4FDE-B742-FD4B3F43CA49}" type="parTrans" cxnId="{044A716B-609A-42CB-BF4A-404F570240C2}">
      <dgm:prSet/>
      <dgm:spPr/>
      <dgm:t>
        <a:bodyPr/>
        <a:lstStyle/>
        <a:p>
          <a:endParaRPr lang="en-US"/>
        </a:p>
      </dgm:t>
    </dgm:pt>
    <dgm:pt modelId="{ADD638D0-DA36-46BD-9256-5946BFBC5FAD}" type="sibTrans" cxnId="{044A716B-609A-42CB-BF4A-404F570240C2}">
      <dgm:prSet/>
      <dgm:spPr/>
      <dgm:t>
        <a:bodyPr/>
        <a:lstStyle/>
        <a:p>
          <a:endParaRPr lang="en-US"/>
        </a:p>
      </dgm:t>
    </dgm:pt>
    <dgm:pt modelId="{6FD6792F-F4BD-48AA-99D6-99E966F040CC}">
      <dgm:prSet/>
      <dgm:spPr/>
      <dgm:t>
        <a:bodyPr/>
        <a:lstStyle/>
        <a:p>
          <a:pPr rtl="0"/>
          <a:r>
            <a:rPr lang="en-US"/>
            <a:t>Comment</a:t>
          </a:r>
        </a:p>
      </dgm:t>
    </dgm:pt>
    <dgm:pt modelId="{BE987579-363B-4236-8B27-FF32B215AA46}" type="parTrans" cxnId="{6C9D79D0-55F2-4923-883A-BF8B4B66D86C}">
      <dgm:prSet/>
      <dgm:spPr/>
      <dgm:t>
        <a:bodyPr/>
        <a:lstStyle/>
        <a:p>
          <a:endParaRPr lang="en-US"/>
        </a:p>
      </dgm:t>
    </dgm:pt>
    <dgm:pt modelId="{805B48DA-0C65-44FC-B76D-4C142A0E05F8}" type="sibTrans" cxnId="{6C9D79D0-55F2-4923-883A-BF8B4B66D86C}">
      <dgm:prSet/>
      <dgm:spPr/>
      <dgm:t>
        <a:bodyPr/>
        <a:lstStyle/>
        <a:p>
          <a:endParaRPr lang="en-US"/>
        </a:p>
      </dgm:t>
    </dgm:pt>
    <dgm:pt modelId="{BE2883CF-FA64-4A34-A823-71E753CB5E50}">
      <dgm:prSet/>
      <dgm:spPr/>
      <dgm:t>
        <a:bodyPr/>
        <a:lstStyle/>
        <a:p>
          <a:pPr rtl="0"/>
          <a:r>
            <a:rPr lang="en-US" dirty="0"/>
            <a:t>Conditionally Approve</a:t>
          </a:r>
        </a:p>
      </dgm:t>
    </dgm:pt>
    <dgm:pt modelId="{3E8404DB-2725-4B47-9FC4-5F0640003212}" type="parTrans" cxnId="{02C582B9-6446-4036-BBAE-3023FAB4D6C4}">
      <dgm:prSet/>
      <dgm:spPr/>
      <dgm:t>
        <a:bodyPr/>
        <a:lstStyle/>
        <a:p>
          <a:endParaRPr lang="en-US"/>
        </a:p>
      </dgm:t>
    </dgm:pt>
    <dgm:pt modelId="{7CCA27F0-8F28-4154-820B-104717F9E0D6}" type="sibTrans" cxnId="{02C582B9-6446-4036-BBAE-3023FAB4D6C4}">
      <dgm:prSet/>
      <dgm:spPr/>
      <dgm:t>
        <a:bodyPr/>
        <a:lstStyle/>
        <a:p>
          <a:endParaRPr lang="en-US"/>
        </a:p>
      </dgm:t>
    </dgm:pt>
    <dgm:pt modelId="{70CCC56C-0706-48E8-8FA3-869CB9695A59}">
      <dgm:prSet/>
      <dgm:spPr/>
      <dgm:t>
        <a:bodyPr/>
        <a:lstStyle/>
        <a:p>
          <a:pPr rtl="0"/>
          <a:r>
            <a:rPr lang="en-US" dirty="0"/>
            <a:t>Recycle </a:t>
          </a:r>
        </a:p>
      </dgm:t>
    </dgm:pt>
    <dgm:pt modelId="{D38299D3-2798-4009-826A-671DB194987B}" type="parTrans" cxnId="{512B10DB-056B-4669-B7EF-C3347CE25C01}">
      <dgm:prSet/>
      <dgm:spPr/>
      <dgm:t>
        <a:bodyPr/>
        <a:lstStyle/>
        <a:p>
          <a:endParaRPr lang="en-US"/>
        </a:p>
      </dgm:t>
    </dgm:pt>
    <dgm:pt modelId="{FE3A6605-5050-4AE2-AE92-EF430316F904}" type="sibTrans" cxnId="{512B10DB-056B-4669-B7EF-C3347CE25C01}">
      <dgm:prSet/>
      <dgm:spPr/>
      <dgm:t>
        <a:bodyPr/>
        <a:lstStyle/>
        <a:p>
          <a:endParaRPr lang="en-US"/>
        </a:p>
      </dgm:t>
    </dgm:pt>
    <dgm:pt modelId="{DE487AD8-A25D-4B39-B6A2-B31EA4CEF446}">
      <dgm:prSet/>
      <dgm:spPr/>
      <dgm:t>
        <a:bodyPr/>
        <a:lstStyle/>
        <a:p>
          <a:pPr rtl="0"/>
          <a:r>
            <a:rPr lang="en-US" dirty="0"/>
            <a:t>Denied</a:t>
          </a:r>
        </a:p>
      </dgm:t>
    </dgm:pt>
    <dgm:pt modelId="{A12C561A-328E-435E-BEB0-E7F1EBCC1C22}" type="parTrans" cxnId="{90A77E1D-E1F2-4B2C-84A9-F17C455BEFE0}">
      <dgm:prSet/>
      <dgm:spPr/>
      <dgm:t>
        <a:bodyPr/>
        <a:lstStyle/>
        <a:p>
          <a:endParaRPr lang="en-US"/>
        </a:p>
      </dgm:t>
    </dgm:pt>
    <dgm:pt modelId="{88CDEB9C-04D0-4BC4-935B-8C1C7A7F7CFA}" type="sibTrans" cxnId="{90A77E1D-E1F2-4B2C-84A9-F17C455BEFE0}">
      <dgm:prSet/>
      <dgm:spPr/>
      <dgm:t>
        <a:bodyPr/>
        <a:lstStyle/>
        <a:p>
          <a:endParaRPr lang="en-US"/>
        </a:p>
      </dgm:t>
    </dgm:pt>
    <dgm:pt modelId="{10467BF6-0E6B-4ADC-9ED2-D0B36D36FDEC}">
      <dgm:prSet/>
      <dgm:spPr/>
      <dgm:t>
        <a:bodyPr/>
        <a:lstStyle/>
        <a:p>
          <a:pPr rtl="0"/>
          <a:r>
            <a:rPr lang="en-US" dirty="0"/>
            <a:t>Table (rarely used)</a:t>
          </a:r>
        </a:p>
      </dgm:t>
    </dgm:pt>
    <dgm:pt modelId="{B7F55800-143F-4674-96B0-7913D5EE0519}" type="parTrans" cxnId="{E29CF3BE-F7E1-4F05-A34C-209D61CC6EC2}">
      <dgm:prSet/>
      <dgm:spPr/>
      <dgm:t>
        <a:bodyPr/>
        <a:lstStyle/>
        <a:p>
          <a:endParaRPr lang="en-US"/>
        </a:p>
      </dgm:t>
    </dgm:pt>
    <dgm:pt modelId="{AFB3268D-A01F-43AB-BC96-0D6F7C846ABA}" type="sibTrans" cxnId="{E29CF3BE-F7E1-4F05-A34C-209D61CC6EC2}">
      <dgm:prSet/>
      <dgm:spPr/>
      <dgm:t>
        <a:bodyPr/>
        <a:lstStyle/>
        <a:p>
          <a:endParaRPr lang="en-US"/>
        </a:p>
      </dgm:t>
    </dgm:pt>
    <dgm:pt modelId="{FC3B2973-C07A-4299-B99A-EDECEA1304AE}" type="pres">
      <dgm:prSet presAssocID="{123146F3-3C77-41FB-B494-460C0833F09A}" presName="linear" presStyleCnt="0">
        <dgm:presLayoutVars>
          <dgm:animLvl val="lvl"/>
          <dgm:resizeHandles val="exact"/>
        </dgm:presLayoutVars>
      </dgm:prSet>
      <dgm:spPr/>
    </dgm:pt>
    <dgm:pt modelId="{409D4330-DD6A-42A3-8511-2AC248D29A1F}" type="pres">
      <dgm:prSet presAssocID="{925F2A71-8723-46FB-90DC-AE28825DFEFD}" presName="parentText" presStyleLbl="node1" presStyleIdx="0" presStyleCnt="2">
        <dgm:presLayoutVars>
          <dgm:chMax val="0"/>
          <dgm:bulletEnabled val="1"/>
        </dgm:presLayoutVars>
      </dgm:prSet>
      <dgm:spPr/>
    </dgm:pt>
    <dgm:pt modelId="{A5125A10-A70A-40A6-883A-58346D758C9A}" type="pres">
      <dgm:prSet presAssocID="{615E9D31-004A-43BE-90F4-BDFAC95B2BC2}" presName="spacer" presStyleCnt="0"/>
      <dgm:spPr/>
    </dgm:pt>
    <dgm:pt modelId="{DD3AF691-D10C-4D8D-A6EE-7C9BF22D3C80}" type="pres">
      <dgm:prSet presAssocID="{56149530-66C5-4256-8803-7FAACD15EA10}" presName="parentText" presStyleLbl="node1" presStyleIdx="1" presStyleCnt="2" custScaleY="41633">
        <dgm:presLayoutVars>
          <dgm:chMax val="0"/>
          <dgm:bulletEnabled val="1"/>
        </dgm:presLayoutVars>
      </dgm:prSet>
      <dgm:spPr/>
    </dgm:pt>
    <dgm:pt modelId="{A95CB1DA-1C1E-420C-A75E-D83D4B78DD62}" type="pres">
      <dgm:prSet presAssocID="{56149530-66C5-4256-8803-7FAACD15EA10}" presName="childText" presStyleLbl="revTx" presStyleIdx="0" presStyleCnt="1">
        <dgm:presLayoutVars>
          <dgm:bulletEnabled val="1"/>
        </dgm:presLayoutVars>
      </dgm:prSet>
      <dgm:spPr/>
    </dgm:pt>
  </dgm:ptLst>
  <dgm:cxnLst>
    <dgm:cxn modelId="{90A77E1D-E1F2-4B2C-84A9-F17C455BEFE0}" srcId="{56149530-66C5-4256-8803-7FAACD15EA10}" destId="{DE487AD8-A25D-4B39-B6A2-B31EA4CEF446}" srcOrd="5" destOrd="0" parTransId="{A12C561A-328E-435E-BEB0-E7F1EBCC1C22}" sibTransId="{88CDEB9C-04D0-4BC4-935B-8C1C7A7F7CFA}"/>
    <dgm:cxn modelId="{1294092A-4C77-4793-B627-F18DE516B19C}" type="presOf" srcId="{123146F3-3C77-41FB-B494-460C0833F09A}" destId="{FC3B2973-C07A-4299-B99A-EDECEA1304AE}" srcOrd="0" destOrd="0" presId="urn:microsoft.com/office/officeart/2005/8/layout/vList2"/>
    <dgm:cxn modelId="{1D07692A-0CF8-4F84-96D1-A540F1305ED6}" type="presOf" srcId="{6FD6792F-F4BD-48AA-99D6-99E966F040CC}" destId="{A95CB1DA-1C1E-420C-A75E-D83D4B78DD62}" srcOrd="0" destOrd="1" presId="urn:microsoft.com/office/officeart/2005/8/layout/vList2"/>
    <dgm:cxn modelId="{19CC7C42-CC97-49BC-8BAE-39332F8836EA}" srcId="{123146F3-3C77-41FB-B494-460C0833F09A}" destId="{925F2A71-8723-46FB-90DC-AE28825DFEFD}" srcOrd="0" destOrd="0" parTransId="{6EF8D12E-8C1A-4450-8C23-CCEB95E74249}" sibTransId="{615E9D31-004A-43BE-90F4-BDFAC95B2BC2}"/>
    <dgm:cxn modelId="{78E76769-D5BB-4C72-8A01-F26353065290}" type="presOf" srcId="{BE2883CF-FA64-4A34-A823-71E753CB5E50}" destId="{A95CB1DA-1C1E-420C-A75E-D83D4B78DD62}" srcOrd="0" destOrd="2" presId="urn:microsoft.com/office/officeart/2005/8/layout/vList2"/>
    <dgm:cxn modelId="{044A716B-609A-42CB-BF4A-404F570240C2}" srcId="{56149530-66C5-4256-8803-7FAACD15EA10}" destId="{F69C9C8F-3753-4773-9DA5-8D7197DC45A6}" srcOrd="0" destOrd="0" parTransId="{038EBCAE-C67C-4FDE-B742-FD4B3F43CA49}" sibTransId="{ADD638D0-DA36-46BD-9256-5946BFBC5FAD}"/>
    <dgm:cxn modelId="{EC9D9B7C-883E-4771-9D3A-8A2D07655709}" srcId="{123146F3-3C77-41FB-B494-460C0833F09A}" destId="{56149530-66C5-4256-8803-7FAACD15EA10}" srcOrd="1" destOrd="0" parTransId="{76DD57C7-36EF-4432-868F-7BE161042DB8}" sibTransId="{756C4045-2328-4588-B707-0EC216F617C3}"/>
    <dgm:cxn modelId="{FA92C991-5B83-4AC4-9103-99E9E09690F3}" type="presOf" srcId="{10467BF6-0E6B-4ADC-9ED2-D0B36D36FDEC}" destId="{A95CB1DA-1C1E-420C-A75E-D83D4B78DD62}" srcOrd="0" destOrd="3" presId="urn:microsoft.com/office/officeart/2005/8/layout/vList2"/>
    <dgm:cxn modelId="{D14F1C99-9E58-4F58-A974-2D967B187295}" type="presOf" srcId="{56149530-66C5-4256-8803-7FAACD15EA10}" destId="{DD3AF691-D10C-4D8D-A6EE-7C9BF22D3C80}" srcOrd="0" destOrd="0" presId="urn:microsoft.com/office/officeart/2005/8/layout/vList2"/>
    <dgm:cxn modelId="{3AC3DF9A-115A-4C0B-A437-7252D7A1EDDC}" type="presOf" srcId="{70CCC56C-0706-48E8-8FA3-869CB9695A59}" destId="{A95CB1DA-1C1E-420C-A75E-D83D4B78DD62}" srcOrd="0" destOrd="4" presId="urn:microsoft.com/office/officeart/2005/8/layout/vList2"/>
    <dgm:cxn modelId="{31F43D9C-2ADB-4B75-90AF-8821D2F7F9BB}" type="presOf" srcId="{925F2A71-8723-46FB-90DC-AE28825DFEFD}" destId="{409D4330-DD6A-42A3-8511-2AC248D29A1F}" srcOrd="0" destOrd="0" presId="urn:microsoft.com/office/officeart/2005/8/layout/vList2"/>
    <dgm:cxn modelId="{02C582B9-6446-4036-BBAE-3023FAB4D6C4}" srcId="{56149530-66C5-4256-8803-7FAACD15EA10}" destId="{BE2883CF-FA64-4A34-A823-71E753CB5E50}" srcOrd="2" destOrd="0" parTransId="{3E8404DB-2725-4B47-9FC4-5F0640003212}" sibTransId="{7CCA27F0-8F28-4154-820B-104717F9E0D6}"/>
    <dgm:cxn modelId="{E29CF3BE-F7E1-4F05-A34C-209D61CC6EC2}" srcId="{56149530-66C5-4256-8803-7FAACD15EA10}" destId="{10467BF6-0E6B-4ADC-9ED2-D0B36D36FDEC}" srcOrd="3" destOrd="0" parTransId="{B7F55800-143F-4674-96B0-7913D5EE0519}" sibTransId="{AFB3268D-A01F-43AB-BC96-0D6F7C846ABA}"/>
    <dgm:cxn modelId="{6C9D79D0-55F2-4923-883A-BF8B4B66D86C}" srcId="{56149530-66C5-4256-8803-7FAACD15EA10}" destId="{6FD6792F-F4BD-48AA-99D6-99E966F040CC}" srcOrd="1" destOrd="0" parTransId="{BE987579-363B-4236-8B27-FF32B215AA46}" sibTransId="{805B48DA-0C65-44FC-B76D-4C142A0E05F8}"/>
    <dgm:cxn modelId="{C00BDFD2-6484-43B7-BA0B-C05F5B1941A8}" type="presOf" srcId="{DE487AD8-A25D-4B39-B6A2-B31EA4CEF446}" destId="{A95CB1DA-1C1E-420C-A75E-D83D4B78DD62}" srcOrd="0" destOrd="5" presId="urn:microsoft.com/office/officeart/2005/8/layout/vList2"/>
    <dgm:cxn modelId="{512B10DB-056B-4669-B7EF-C3347CE25C01}" srcId="{56149530-66C5-4256-8803-7FAACD15EA10}" destId="{70CCC56C-0706-48E8-8FA3-869CB9695A59}" srcOrd="4" destOrd="0" parTransId="{D38299D3-2798-4009-826A-671DB194987B}" sibTransId="{FE3A6605-5050-4AE2-AE92-EF430316F904}"/>
    <dgm:cxn modelId="{D7959FF1-A7B3-4FDB-B22D-D2C1D04B6597}" type="presOf" srcId="{F69C9C8F-3753-4773-9DA5-8D7197DC45A6}" destId="{A95CB1DA-1C1E-420C-A75E-D83D4B78DD62}" srcOrd="0" destOrd="0" presId="urn:microsoft.com/office/officeart/2005/8/layout/vList2"/>
    <dgm:cxn modelId="{3B8CD97E-C930-4110-9E4A-7CB296345E1E}" type="presParOf" srcId="{FC3B2973-C07A-4299-B99A-EDECEA1304AE}" destId="{409D4330-DD6A-42A3-8511-2AC248D29A1F}" srcOrd="0" destOrd="0" presId="urn:microsoft.com/office/officeart/2005/8/layout/vList2"/>
    <dgm:cxn modelId="{666C65E0-2D43-4A73-BD9A-15F73DDD7C24}" type="presParOf" srcId="{FC3B2973-C07A-4299-B99A-EDECEA1304AE}" destId="{A5125A10-A70A-40A6-883A-58346D758C9A}" srcOrd="1" destOrd="0" presId="urn:microsoft.com/office/officeart/2005/8/layout/vList2"/>
    <dgm:cxn modelId="{31ADDFCB-FF13-499D-AF71-4794107AB922}" type="presParOf" srcId="{FC3B2973-C07A-4299-B99A-EDECEA1304AE}" destId="{DD3AF691-D10C-4D8D-A6EE-7C9BF22D3C80}" srcOrd="2" destOrd="0" presId="urn:microsoft.com/office/officeart/2005/8/layout/vList2"/>
    <dgm:cxn modelId="{42F02F2D-9CA8-42B8-88AF-CC098CC7437A}" type="presParOf" srcId="{FC3B2973-C07A-4299-B99A-EDECEA1304AE}" destId="{A95CB1DA-1C1E-420C-A75E-D83D4B78DD6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14ACEB-A6BE-48E6-A411-A1D4847BB066}"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800AC1A9-5510-4B40-B6CF-ED6A6AE1DBDB}">
      <dgm:prSet custT="1"/>
      <dgm:spPr/>
      <dgm:t>
        <a:bodyPr/>
        <a:lstStyle/>
        <a:p>
          <a:pPr rtl="0"/>
          <a:r>
            <a:rPr lang="en-US" sz="2000" baseline="0" dirty="0"/>
            <a:t>Management and Tools</a:t>
          </a:r>
          <a:endParaRPr lang="en-US" sz="2000" dirty="0"/>
        </a:p>
      </dgm:t>
    </dgm:pt>
    <dgm:pt modelId="{9430D2B7-CEC0-4277-8BF2-5E516DF533FB}" type="parTrans" cxnId="{53BCCA74-9571-414A-9BF2-36ADAB922AAE}">
      <dgm:prSet/>
      <dgm:spPr/>
      <dgm:t>
        <a:bodyPr/>
        <a:lstStyle/>
        <a:p>
          <a:endParaRPr lang="en-US"/>
        </a:p>
      </dgm:t>
    </dgm:pt>
    <dgm:pt modelId="{7875F908-2724-44F7-8D21-EE22C675CF10}" type="sibTrans" cxnId="{53BCCA74-9571-414A-9BF2-36ADAB922AAE}">
      <dgm:prSet/>
      <dgm:spPr/>
      <dgm:t>
        <a:bodyPr/>
        <a:lstStyle/>
        <a:p>
          <a:endParaRPr lang="en-US"/>
        </a:p>
      </dgm:t>
    </dgm:pt>
    <dgm:pt modelId="{E26B8304-52A1-4936-9771-C4CF18077F28}">
      <dgm:prSet custT="1"/>
      <dgm:spPr/>
      <dgm:t>
        <a:bodyPr/>
        <a:lstStyle/>
        <a:p>
          <a:pPr algn="l" rtl="0"/>
          <a:r>
            <a:rPr lang="en-US" sz="2000" baseline="0" dirty="0"/>
            <a:t>Honoring unit autonomy, disciplinary distinctions, and institutional requirements</a:t>
          </a:r>
          <a:endParaRPr lang="en-US" sz="2000" dirty="0"/>
        </a:p>
      </dgm:t>
    </dgm:pt>
    <dgm:pt modelId="{111CF8F6-614A-4F52-B223-B66E262C5541}" type="parTrans" cxnId="{7774CA98-1E57-4A03-AC3F-C3B1B26FBE82}">
      <dgm:prSet/>
      <dgm:spPr/>
      <dgm:t>
        <a:bodyPr/>
        <a:lstStyle/>
        <a:p>
          <a:endParaRPr lang="en-US"/>
        </a:p>
      </dgm:t>
    </dgm:pt>
    <dgm:pt modelId="{1809EDA3-A042-49FB-B2D1-A9E7EF101A6E}" type="sibTrans" cxnId="{7774CA98-1E57-4A03-AC3F-C3B1B26FBE82}">
      <dgm:prSet/>
      <dgm:spPr/>
      <dgm:t>
        <a:bodyPr/>
        <a:lstStyle/>
        <a:p>
          <a:endParaRPr lang="en-US"/>
        </a:p>
      </dgm:t>
    </dgm:pt>
    <dgm:pt modelId="{ABAFDF45-64BA-4A85-9010-C2BADA38F3C2}">
      <dgm:prSet custT="1"/>
      <dgm:spPr/>
      <dgm:t>
        <a:bodyPr/>
        <a:lstStyle/>
        <a:p>
          <a:pPr rtl="0"/>
          <a:r>
            <a:rPr lang="en-US" sz="2400" baseline="0" dirty="0"/>
            <a:t>Faculty comportment</a:t>
          </a:r>
          <a:endParaRPr lang="en-US" sz="2400" dirty="0"/>
        </a:p>
      </dgm:t>
    </dgm:pt>
    <dgm:pt modelId="{227F75DB-30D4-4C7B-AF77-D35530B7D077}" type="parTrans" cxnId="{47339AE5-25F1-4924-8847-2AA94FBD36F4}">
      <dgm:prSet/>
      <dgm:spPr/>
      <dgm:t>
        <a:bodyPr/>
        <a:lstStyle/>
        <a:p>
          <a:endParaRPr lang="en-US"/>
        </a:p>
      </dgm:t>
    </dgm:pt>
    <dgm:pt modelId="{1E506DA4-A0D0-42FD-80AC-18ADB2911CC9}" type="sibTrans" cxnId="{47339AE5-25F1-4924-8847-2AA94FBD36F4}">
      <dgm:prSet/>
      <dgm:spPr/>
      <dgm:t>
        <a:bodyPr/>
        <a:lstStyle/>
        <a:p>
          <a:endParaRPr lang="en-US"/>
        </a:p>
      </dgm:t>
    </dgm:pt>
    <dgm:pt modelId="{769F5C7E-69F4-4854-BF76-C8AA5E3C81CA}">
      <dgm:prSet custT="1"/>
      <dgm:spPr/>
      <dgm:t>
        <a:bodyPr/>
        <a:lstStyle/>
        <a:p>
          <a:pPr rtl="0"/>
          <a:r>
            <a:rPr lang="en-US" sz="1800" dirty="0"/>
            <a:t>Faculty assessment resources</a:t>
          </a:r>
        </a:p>
      </dgm:t>
    </dgm:pt>
    <dgm:pt modelId="{36DA6F5E-963D-4FCF-A228-09FAAB73951F}" type="parTrans" cxnId="{389033BC-16C7-4D11-8586-5721A14181F9}">
      <dgm:prSet/>
      <dgm:spPr/>
      <dgm:t>
        <a:bodyPr/>
        <a:lstStyle/>
        <a:p>
          <a:endParaRPr lang="en-US"/>
        </a:p>
      </dgm:t>
    </dgm:pt>
    <dgm:pt modelId="{2D1FE2B0-07CB-45B7-B37A-7E1364E25D32}" type="sibTrans" cxnId="{389033BC-16C7-4D11-8586-5721A14181F9}">
      <dgm:prSet/>
      <dgm:spPr/>
      <dgm:t>
        <a:bodyPr/>
        <a:lstStyle/>
        <a:p>
          <a:endParaRPr lang="en-US"/>
        </a:p>
      </dgm:t>
    </dgm:pt>
    <dgm:pt modelId="{0D8E68BC-73A5-41A1-9B8A-6A89EADBDC35}">
      <dgm:prSet custT="1"/>
      <dgm:spPr/>
      <dgm:t>
        <a:bodyPr/>
        <a:lstStyle/>
        <a:p>
          <a:pPr rtl="0"/>
          <a:r>
            <a:rPr lang="en-US" sz="1800" dirty="0"/>
            <a:t>Templates, guidelines</a:t>
          </a:r>
        </a:p>
      </dgm:t>
    </dgm:pt>
    <dgm:pt modelId="{F4B337FC-EAC8-4CCB-B8B1-7F47F388A4A4}" type="parTrans" cxnId="{A8F2B1BB-3577-4B69-972F-9945B73E74D7}">
      <dgm:prSet/>
      <dgm:spPr/>
      <dgm:t>
        <a:bodyPr/>
        <a:lstStyle/>
        <a:p>
          <a:endParaRPr lang="en-US"/>
        </a:p>
      </dgm:t>
    </dgm:pt>
    <dgm:pt modelId="{C22C122B-8A45-4B8D-8EA1-8190D465FBBF}" type="sibTrans" cxnId="{A8F2B1BB-3577-4B69-972F-9945B73E74D7}">
      <dgm:prSet/>
      <dgm:spPr/>
      <dgm:t>
        <a:bodyPr/>
        <a:lstStyle/>
        <a:p>
          <a:endParaRPr lang="en-US"/>
        </a:p>
      </dgm:t>
    </dgm:pt>
    <dgm:pt modelId="{F6F34907-3712-4422-B5F2-0693194B8B8B}">
      <dgm:prSet custT="1"/>
      <dgm:spPr/>
      <dgm:t>
        <a:bodyPr/>
        <a:lstStyle/>
        <a:p>
          <a:pPr rtl="0"/>
          <a:r>
            <a:rPr lang="en-US" sz="1800" dirty="0"/>
            <a:t>Professional development for faculty</a:t>
          </a:r>
        </a:p>
      </dgm:t>
    </dgm:pt>
    <dgm:pt modelId="{8E75B8BA-5AEE-4C43-8024-F2D0A645CAE6}" type="parTrans" cxnId="{184A5356-82E0-49C8-AB8A-34DB211BAF92}">
      <dgm:prSet/>
      <dgm:spPr/>
      <dgm:t>
        <a:bodyPr/>
        <a:lstStyle/>
        <a:p>
          <a:endParaRPr lang="en-US"/>
        </a:p>
      </dgm:t>
    </dgm:pt>
    <dgm:pt modelId="{9AD0FE20-2F15-4FD5-B4A1-FE55139D46A8}" type="sibTrans" cxnId="{184A5356-82E0-49C8-AB8A-34DB211BAF92}">
      <dgm:prSet/>
      <dgm:spPr/>
      <dgm:t>
        <a:bodyPr/>
        <a:lstStyle/>
        <a:p>
          <a:endParaRPr lang="en-US"/>
        </a:p>
      </dgm:t>
    </dgm:pt>
    <dgm:pt modelId="{2FBC5877-EA28-46F7-9302-924B502578CF}" type="pres">
      <dgm:prSet presAssocID="{D314ACEB-A6BE-48E6-A411-A1D4847BB066}" presName="linear" presStyleCnt="0">
        <dgm:presLayoutVars>
          <dgm:animLvl val="lvl"/>
          <dgm:resizeHandles val="exact"/>
        </dgm:presLayoutVars>
      </dgm:prSet>
      <dgm:spPr/>
    </dgm:pt>
    <dgm:pt modelId="{CE011C3F-431F-4C9B-8D2C-C9CABCDFF389}" type="pres">
      <dgm:prSet presAssocID="{800AC1A9-5510-4B40-B6CF-ED6A6AE1DBDB}" presName="parentText" presStyleLbl="node1" presStyleIdx="0" presStyleCnt="3">
        <dgm:presLayoutVars>
          <dgm:chMax val="0"/>
          <dgm:bulletEnabled val="1"/>
        </dgm:presLayoutVars>
      </dgm:prSet>
      <dgm:spPr/>
    </dgm:pt>
    <dgm:pt modelId="{CF599E64-CA28-4F04-8C21-1F25D121C5F3}" type="pres">
      <dgm:prSet presAssocID="{800AC1A9-5510-4B40-B6CF-ED6A6AE1DBDB}" presName="childText" presStyleLbl="revTx" presStyleIdx="0" presStyleCnt="1">
        <dgm:presLayoutVars>
          <dgm:bulletEnabled val="1"/>
        </dgm:presLayoutVars>
      </dgm:prSet>
      <dgm:spPr/>
    </dgm:pt>
    <dgm:pt modelId="{D80D1534-AC13-42AC-8BD4-A8E0E9ADB768}" type="pres">
      <dgm:prSet presAssocID="{E26B8304-52A1-4936-9771-C4CF18077F28}" presName="parentText" presStyleLbl="node1" presStyleIdx="1" presStyleCnt="3">
        <dgm:presLayoutVars>
          <dgm:chMax val="0"/>
          <dgm:bulletEnabled val="1"/>
        </dgm:presLayoutVars>
      </dgm:prSet>
      <dgm:spPr/>
    </dgm:pt>
    <dgm:pt modelId="{52E2F6DA-0015-4A5F-A8E6-D6C1928957A5}" type="pres">
      <dgm:prSet presAssocID="{1809EDA3-A042-49FB-B2D1-A9E7EF101A6E}" presName="spacer" presStyleCnt="0"/>
      <dgm:spPr/>
    </dgm:pt>
    <dgm:pt modelId="{DE81A3EA-2124-481B-A0E0-2458A5048D7A}" type="pres">
      <dgm:prSet presAssocID="{ABAFDF45-64BA-4A85-9010-C2BADA38F3C2}" presName="parentText" presStyleLbl="node1" presStyleIdx="2" presStyleCnt="3">
        <dgm:presLayoutVars>
          <dgm:chMax val="0"/>
          <dgm:bulletEnabled val="1"/>
        </dgm:presLayoutVars>
      </dgm:prSet>
      <dgm:spPr/>
    </dgm:pt>
  </dgm:ptLst>
  <dgm:cxnLst>
    <dgm:cxn modelId="{F953C105-13DE-400B-B486-3B87C589A565}" type="presOf" srcId="{0D8E68BC-73A5-41A1-9B8A-6A89EADBDC35}" destId="{CF599E64-CA28-4F04-8C21-1F25D121C5F3}" srcOrd="0" destOrd="1" presId="urn:microsoft.com/office/officeart/2005/8/layout/vList2"/>
    <dgm:cxn modelId="{E8225A1E-3945-485F-B056-CEE2F78F55D7}" type="presOf" srcId="{F6F34907-3712-4422-B5F2-0693194B8B8B}" destId="{CF599E64-CA28-4F04-8C21-1F25D121C5F3}" srcOrd="0" destOrd="2" presId="urn:microsoft.com/office/officeart/2005/8/layout/vList2"/>
    <dgm:cxn modelId="{410B413A-885B-41B5-B215-796C94AA083D}" type="presOf" srcId="{ABAFDF45-64BA-4A85-9010-C2BADA38F3C2}" destId="{DE81A3EA-2124-481B-A0E0-2458A5048D7A}" srcOrd="0" destOrd="0" presId="urn:microsoft.com/office/officeart/2005/8/layout/vList2"/>
    <dgm:cxn modelId="{53BCCA74-9571-414A-9BF2-36ADAB922AAE}" srcId="{D314ACEB-A6BE-48E6-A411-A1D4847BB066}" destId="{800AC1A9-5510-4B40-B6CF-ED6A6AE1DBDB}" srcOrd="0" destOrd="0" parTransId="{9430D2B7-CEC0-4277-8BF2-5E516DF533FB}" sibTransId="{7875F908-2724-44F7-8D21-EE22C675CF10}"/>
    <dgm:cxn modelId="{184A5356-82E0-49C8-AB8A-34DB211BAF92}" srcId="{800AC1A9-5510-4B40-B6CF-ED6A6AE1DBDB}" destId="{F6F34907-3712-4422-B5F2-0693194B8B8B}" srcOrd="2" destOrd="0" parTransId="{8E75B8BA-5AEE-4C43-8024-F2D0A645CAE6}" sibTransId="{9AD0FE20-2F15-4FD5-B4A1-FE55139D46A8}"/>
    <dgm:cxn modelId="{338E2D87-05D2-45F9-B0C4-B197D13A3730}" type="presOf" srcId="{800AC1A9-5510-4B40-B6CF-ED6A6AE1DBDB}" destId="{CE011C3F-431F-4C9B-8D2C-C9CABCDFF389}" srcOrd="0" destOrd="0" presId="urn:microsoft.com/office/officeart/2005/8/layout/vList2"/>
    <dgm:cxn modelId="{D3DC0C91-240F-4C33-8B85-7E6BFC330AEF}" type="presOf" srcId="{D314ACEB-A6BE-48E6-A411-A1D4847BB066}" destId="{2FBC5877-EA28-46F7-9302-924B502578CF}" srcOrd="0" destOrd="0" presId="urn:microsoft.com/office/officeart/2005/8/layout/vList2"/>
    <dgm:cxn modelId="{76AC7695-4B63-4F59-BEB3-09A58C02E099}" type="presOf" srcId="{769F5C7E-69F4-4854-BF76-C8AA5E3C81CA}" destId="{CF599E64-CA28-4F04-8C21-1F25D121C5F3}" srcOrd="0" destOrd="0" presId="urn:microsoft.com/office/officeart/2005/8/layout/vList2"/>
    <dgm:cxn modelId="{7774CA98-1E57-4A03-AC3F-C3B1B26FBE82}" srcId="{D314ACEB-A6BE-48E6-A411-A1D4847BB066}" destId="{E26B8304-52A1-4936-9771-C4CF18077F28}" srcOrd="1" destOrd="0" parTransId="{111CF8F6-614A-4F52-B223-B66E262C5541}" sibTransId="{1809EDA3-A042-49FB-B2D1-A9E7EF101A6E}"/>
    <dgm:cxn modelId="{A8F2B1BB-3577-4B69-972F-9945B73E74D7}" srcId="{800AC1A9-5510-4B40-B6CF-ED6A6AE1DBDB}" destId="{0D8E68BC-73A5-41A1-9B8A-6A89EADBDC35}" srcOrd="1" destOrd="0" parTransId="{F4B337FC-EAC8-4CCB-B8B1-7F47F388A4A4}" sibTransId="{C22C122B-8A45-4B8D-8EA1-8190D465FBBF}"/>
    <dgm:cxn modelId="{389033BC-16C7-4D11-8586-5721A14181F9}" srcId="{800AC1A9-5510-4B40-B6CF-ED6A6AE1DBDB}" destId="{769F5C7E-69F4-4854-BF76-C8AA5E3C81CA}" srcOrd="0" destOrd="0" parTransId="{36DA6F5E-963D-4FCF-A228-09FAAB73951F}" sibTransId="{2D1FE2B0-07CB-45B7-B37A-7E1364E25D32}"/>
    <dgm:cxn modelId="{2825B0E4-2005-44F0-B4B5-885F318ED0CB}" type="presOf" srcId="{E26B8304-52A1-4936-9771-C4CF18077F28}" destId="{D80D1534-AC13-42AC-8BD4-A8E0E9ADB768}" srcOrd="0" destOrd="0" presId="urn:microsoft.com/office/officeart/2005/8/layout/vList2"/>
    <dgm:cxn modelId="{47339AE5-25F1-4924-8847-2AA94FBD36F4}" srcId="{D314ACEB-A6BE-48E6-A411-A1D4847BB066}" destId="{ABAFDF45-64BA-4A85-9010-C2BADA38F3C2}" srcOrd="2" destOrd="0" parTransId="{227F75DB-30D4-4C7B-AF77-D35530B7D077}" sibTransId="{1E506DA4-A0D0-42FD-80AC-18ADB2911CC9}"/>
    <dgm:cxn modelId="{9E43933C-E26E-478D-BC5C-5C64D9E9821F}" type="presParOf" srcId="{2FBC5877-EA28-46F7-9302-924B502578CF}" destId="{CE011C3F-431F-4C9B-8D2C-C9CABCDFF389}" srcOrd="0" destOrd="0" presId="urn:microsoft.com/office/officeart/2005/8/layout/vList2"/>
    <dgm:cxn modelId="{21CE4A14-F48B-49D2-9007-C1323615B0E4}" type="presParOf" srcId="{2FBC5877-EA28-46F7-9302-924B502578CF}" destId="{CF599E64-CA28-4F04-8C21-1F25D121C5F3}" srcOrd="1" destOrd="0" presId="urn:microsoft.com/office/officeart/2005/8/layout/vList2"/>
    <dgm:cxn modelId="{EB22308F-9B58-4D8C-99B9-0638072B8C01}" type="presParOf" srcId="{2FBC5877-EA28-46F7-9302-924B502578CF}" destId="{D80D1534-AC13-42AC-8BD4-A8E0E9ADB768}" srcOrd="2" destOrd="0" presId="urn:microsoft.com/office/officeart/2005/8/layout/vList2"/>
    <dgm:cxn modelId="{D653F141-7FD9-4F09-85A9-38050CC4C345}" type="presParOf" srcId="{2FBC5877-EA28-46F7-9302-924B502578CF}" destId="{52E2F6DA-0015-4A5F-A8E6-D6C1928957A5}" srcOrd="3" destOrd="0" presId="urn:microsoft.com/office/officeart/2005/8/layout/vList2"/>
    <dgm:cxn modelId="{5C564709-FEEA-4309-8C6A-D84CFA0CA888}" type="presParOf" srcId="{2FBC5877-EA28-46F7-9302-924B502578CF}" destId="{DE81A3EA-2124-481B-A0E0-2458A5048D7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A5F33A2-B516-460F-95A9-CA01CF1C7DA6}"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A5382063-F3E8-4BC3-A34C-FD0E9C4262AC}">
      <dgm:prSet/>
      <dgm:spPr/>
      <dgm:t>
        <a:bodyPr/>
        <a:lstStyle/>
        <a:p>
          <a:pPr rtl="0"/>
          <a:r>
            <a:rPr lang="en-US" dirty="0"/>
            <a:t>We provide feedback on all data reports and request modifications if needed.</a:t>
          </a:r>
        </a:p>
      </dgm:t>
    </dgm:pt>
    <dgm:pt modelId="{FD78E8DF-8501-4C9B-9D0D-DE91F1E3ECCD}" type="parTrans" cxnId="{6E2D9959-2A24-4249-B540-565AB00D71F5}">
      <dgm:prSet/>
      <dgm:spPr/>
      <dgm:t>
        <a:bodyPr/>
        <a:lstStyle/>
        <a:p>
          <a:endParaRPr lang="en-US"/>
        </a:p>
      </dgm:t>
    </dgm:pt>
    <dgm:pt modelId="{ED62F8FB-4054-4893-94F6-51FCB344EB28}" type="sibTrans" cxnId="{6E2D9959-2A24-4249-B540-565AB00D71F5}">
      <dgm:prSet/>
      <dgm:spPr/>
      <dgm:t>
        <a:bodyPr/>
        <a:lstStyle/>
        <a:p>
          <a:endParaRPr lang="en-US"/>
        </a:p>
      </dgm:t>
    </dgm:pt>
    <dgm:pt modelId="{FC596629-FA82-4E8F-BA1D-3E9A75D4D60C}">
      <dgm:prSet/>
      <dgm:spPr/>
      <dgm:t>
        <a:bodyPr/>
        <a:lstStyle/>
        <a:p>
          <a:pPr rtl="0"/>
          <a:r>
            <a:rPr lang="en-US" dirty="0"/>
            <a:t>Most common requests:</a:t>
          </a:r>
        </a:p>
      </dgm:t>
    </dgm:pt>
    <dgm:pt modelId="{B9A136C9-F448-4716-B1D8-A3DFBF1FBAC6}" type="parTrans" cxnId="{F1D736D4-1015-4BAA-8178-51A177D2519C}">
      <dgm:prSet/>
      <dgm:spPr/>
      <dgm:t>
        <a:bodyPr/>
        <a:lstStyle/>
        <a:p>
          <a:endParaRPr lang="en-US"/>
        </a:p>
      </dgm:t>
    </dgm:pt>
    <dgm:pt modelId="{7F78F5FD-CB62-4C35-8D82-D74954D411B3}" type="sibTrans" cxnId="{F1D736D4-1015-4BAA-8178-51A177D2519C}">
      <dgm:prSet/>
      <dgm:spPr/>
      <dgm:t>
        <a:bodyPr/>
        <a:lstStyle/>
        <a:p>
          <a:endParaRPr lang="en-US"/>
        </a:p>
      </dgm:t>
    </dgm:pt>
    <dgm:pt modelId="{DCE5D0A6-DEC4-4F52-A2CE-7C7604FBBDD3}">
      <dgm:prSet custT="1"/>
      <dgm:spPr/>
      <dgm:t>
        <a:bodyPr/>
        <a:lstStyle/>
        <a:p>
          <a:pPr rtl="0"/>
          <a:r>
            <a:rPr lang="en-US" sz="2400" dirty="0"/>
            <a:t>Remove any future tense phrases in the improvement actions</a:t>
          </a:r>
        </a:p>
      </dgm:t>
    </dgm:pt>
    <dgm:pt modelId="{E55D30CD-5EAE-4761-BB68-9FFEE7C78146}" type="parTrans" cxnId="{C160C4D1-24F6-4C82-A916-DA09653E17F9}">
      <dgm:prSet/>
      <dgm:spPr/>
      <dgm:t>
        <a:bodyPr/>
        <a:lstStyle/>
        <a:p>
          <a:endParaRPr lang="en-US"/>
        </a:p>
      </dgm:t>
    </dgm:pt>
    <dgm:pt modelId="{899EBAD2-8D9C-4424-A906-AC651EA0425E}" type="sibTrans" cxnId="{C160C4D1-24F6-4C82-A916-DA09653E17F9}">
      <dgm:prSet/>
      <dgm:spPr/>
      <dgm:t>
        <a:bodyPr/>
        <a:lstStyle/>
        <a:p>
          <a:endParaRPr lang="en-US"/>
        </a:p>
      </dgm:t>
    </dgm:pt>
    <dgm:pt modelId="{487A26A5-3949-4632-8768-C8FD66B2E0B7}">
      <dgm:prSet custT="1"/>
      <dgm:spPr/>
      <dgm:t>
        <a:bodyPr/>
        <a:lstStyle/>
        <a:p>
          <a:pPr rtl="0"/>
          <a:r>
            <a:rPr lang="en-US" sz="2400" dirty="0"/>
            <a:t>report improvement actions as a decision made based on the review of results, in the past tense</a:t>
          </a:r>
        </a:p>
      </dgm:t>
    </dgm:pt>
    <dgm:pt modelId="{1A9300EA-2326-48DB-9BCC-F4F0DF0B2015}" type="parTrans" cxnId="{8D8CDD77-12A3-4418-8BCE-536B7F84D388}">
      <dgm:prSet/>
      <dgm:spPr/>
      <dgm:t>
        <a:bodyPr/>
        <a:lstStyle/>
        <a:p>
          <a:endParaRPr lang="en-US"/>
        </a:p>
      </dgm:t>
    </dgm:pt>
    <dgm:pt modelId="{A490AC38-ADC4-4219-8F8D-DCEE1AA0406C}" type="sibTrans" cxnId="{8D8CDD77-12A3-4418-8BCE-536B7F84D388}">
      <dgm:prSet/>
      <dgm:spPr/>
      <dgm:t>
        <a:bodyPr/>
        <a:lstStyle/>
        <a:p>
          <a:endParaRPr lang="en-US"/>
        </a:p>
      </dgm:t>
    </dgm:pt>
    <dgm:pt modelId="{6B0A58B7-E323-44AE-94D8-41832C00E767}">
      <dgm:prSet/>
      <dgm:spPr/>
      <dgm:t>
        <a:bodyPr/>
        <a:lstStyle/>
        <a:p>
          <a:pPr rtl="0"/>
          <a:r>
            <a:rPr lang="en-US"/>
            <a:t>We allow 2-4 </a:t>
          </a:r>
          <a:r>
            <a:rPr lang="en-US" dirty="0"/>
            <a:t>weeks for the modifications to be completed</a:t>
          </a:r>
        </a:p>
      </dgm:t>
    </dgm:pt>
    <dgm:pt modelId="{A43250B3-46E7-40C3-8D28-39A17E2D0290}" type="parTrans" cxnId="{31FAC6D7-F62E-4142-A6E4-66E33A80B7EA}">
      <dgm:prSet/>
      <dgm:spPr/>
      <dgm:t>
        <a:bodyPr/>
        <a:lstStyle/>
        <a:p>
          <a:endParaRPr lang="en-US"/>
        </a:p>
      </dgm:t>
    </dgm:pt>
    <dgm:pt modelId="{81330A64-EDF5-4E5C-8AB4-C24AFB9E42E8}" type="sibTrans" cxnId="{31FAC6D7-F62E-4142-A6E4-66E33A80B7EA}">
      <dgm:prSet/>
      <dgm:spPr/>
      <dgm:t>
        <a:bodyPr/>
        <a:lstStyle/>
        <a:p>
          <a:endParaRPr lang="en-US"/>
        </a:p>
      </dgm:t>
    </dgm:pt>
    <dgm:pt modelId="{8412E86B-56D2-4AEE-B0BB-2932D417B627}" type="pres">
      <dgm:prSet presAssocID="{BA5F33A2-B516-460F-95A9-CA01CF1C7DA6}" presName="linear" presStyleCnt="0">
        <dgm:presLayoutVars>
          <dgm:animLvl val="lvl"/>
          <dgm:resizeHandles val="exact"/>
        </dgm:presLayoutVars>
      </dgm:prSet>
      <dgm:spPr/>
    </dgm:pt>
    <dgm:pt modelId="{B198ECB7-31F0-45D5-801E-CB3CC491D1A8}" type="pres">
      <dgm:prSet presAssocID="{A5382063-F3E8-4BC3-A34C-FD0E9C4262AC}" presName="parentText" presStyleLbl="node1" presStyleIdx="0" presStyleCnt="3" custScaleY="42958" custLinFactNeighborX="390" custLinFactNeighborY="-16082">
        <dgm:presLayoutVars>
          <dgm:chMax val="0"/>
          <dgm:bulletEnabled val="1"/>
        </dgm:presLayoutVars>
      </dgm:prSet>
      <dgm:spPr/>
    </dgm:pt>
    <dgm:pt modelId="{27F302B5-1498-403D-8FDC-7C6A4DEEE1BF}" type="pres">
      <dgm:prSet presAssocID="{ED62F8FB-4054-4893-94F6-51FCB344EB28}" presName="spacer" presStyleCnt="0"/>
      <dgm:spPr/>
    </dgm:pt>
    <dgm:pt modelId="{EBB77A0E-2288-4E8F-AAC4-3A8DF0038961}" type="pres">
      <dgm:prSet presAssocID="{6B0A58B7-E323-44AE-94D8-41832C00E767}" presName="parentText" presStyleLbl="node1" presStyleIdx="1" presStyleCnt="3" custScaleY="46205" custLinFactNeighborY="-70364">
        <dgm:presLayoutVars>
          <dgm:chMax val="0"/>
          <dgm:bulletEnabled val="1"/>
        </dgm:presLayoutVars>
      </dgm:prSet>
      <dgm:spPr/>
    </dgm:pt>
    <dgm:pt modelId="{AAAA1FD7-2723-4075-B0A8-23989246EB46}" type="pres">
      <dgm:prSet presAssocID="{81330A64-EDF5-4E5C-8AB4-C24AFB9E42E8}" presName="spacer" presStyleCnt="0"/>
      <dgm:spPr/>
    </dgm:pt>
    <dgm:pt modelId="{1B598FF0-9E93-4A44-8BD2-63569D1ECF3B}" type="pres">
      <dgm:prSet presAssocID="{FC596629-FA82-4E8F-BA1D-3E9A75D4D60C}" presName="parentText" presStyleLbl="node1" presStyleIdx="2" presStyleCnt="3" custScaleY="27048" custLinFactNeighborY="-11358">
        <dgm:presLayoutVars>
          <dgm:chMax val="0"/>
          <dgm:bulletEnabled val="1"/>
        </dgm:presLayoutVars>
      </dgm:prSet>
      <dgm:spPr/>
    </dgm:pt>
    <dgm:pt modelId="{7EEFDDDA-4C72-49F4-8CF4-8D1CA790978C}" type="pres">
      <dgm:prSet presAssocID="{FC596629-FA82-4E8F-BA1D-3E9A75D4D60C}" presName="childText" presStyleLbl="revTx" presStyleIdx="0" presStyleCnt="1">
        <dgm:presLayoutVars>
          <dgm:bulletEnabled val="1"/>
        </dgm:presLayoutVars>
      </dgm:prSet>
      <dgm:spPr/>
    </dgm:pt>
  </dgm:ptLst>
  <dgm:cxnLst>
    <dgm:cxn modelId="{F3B53C03-7A9F-4188-AC9A-BA77AF50DF6B}" type="presOf" srcId="{BA5F33A2-B516-460F-95A9-CA01CF1C7DA6}" destId="{8412E86B-56D2-4AEE-B0BB-2932D417B627}" srcOrd="0" destOrd="0" presId="urn:microsoft.com/office/officeart/2005/8/layout/vList2"/>
    <dgm:cxn modelId="{8ED17052-48D9-4018-B7EE-EEE5B59459ED}" type="presOf" srcId="{487A26A5-3949-4632-8768-C8FD66B2E0B7}" destId="{7EEFDDDA-4C72-49F4-8CF4-8D1CA790978C}" srcOrd="0" destOrd="0" presId="urn:microsoft.com/office/officeart/2005/8/layout/vList2"/>
    <dgm:cxn modelId="{8D8CDD77-12A3-4418-8BCE-536B7F84D388}" srcId="{FC596629-FA82-4E8F-BA1D-3E9A75D4D60C}" destId="{487A26A5-3949-4632-8768-C8FD66B2E0B7}" srcOrd="0" destOrd="0" parTransId="{1A9300EA-2326-48DB-9BCC-F4F0DF0B2015}" sibTransId="{A490AC38-ADC4-4219-8F8D-DCEE1AA0406C}"/>
    <dgm:cxn modelId="{6E2D9959-2A24-4249-B540-565AB00D71F5}" srcId="{BA5F33A2-B516-460F-95A9-CA01CF1C7DA6}" destId="{A5382063-F3E8-4BC3-A34C-FD0E9C4262AC}" srcOrd="0" destOrd="0" parTransId="{FD78E8DF-8501-4C9B-9D0D-DE91F1E3ECCD}" sibTransId="{ED62F8FB-4054-4893-94F6-51FCB344EB28}"/>
    <dgm:cxn modelId="{C6E59BB1-2BEE-45A4-A591-C83D6BA5F494}" type="presOf" srcId="{A5382063-F3E8-4BC3-A34C-FD0E9C4262AC}" destId="{B198ECB7-31F0-45D5-801E-CB3CC491D1A8}" srcOrd="0" destOrd="0" presId="urn:microsoft.com/office/officeart/2005/8/layout/vList2"/>
    <dgm:cxn modelId="{F24571BE-2AF9-460D-B80E-AFBEDA3D7E53}" type="presOf" srcId="{FC596629-FA82-4E8F-BA1D-3E9A75D4D60C}" destId="{1B598FF0-9E93-4A44-8BD2-63569D1ECF3B}" srcOrd="0" destOrd="0" presId="urn:microsoft.com/office/officeart/2005/8/layout/vList2"/>
    <dgm:cxn modelId="{C160C4D1-24F6-4C82-A916-DA09653E17F9}" srcId="{FC596629-FA82-4E8F-BA1D-3E9A75D4D60C}" destId="{DCE5D0A6-DEC4-4F52-A2CE-7C7604FBBDD3}" srcOrd="1" destOrd="0" parTransId="{E55D30CD-5EAE-4761-BB68-9FFEE7C78146}" sibTransId="{899EBAD2-8D9C-4424-A906-AC651EA0425E}"/>
    <dgm:cxn modelId="{F1D736D4-1015-4BAA-8178-51A177D2519C}" srcId="{BA5F33A2-B516-460F-95A9-CA01CF1C7DA6}" destId="{FC596629-FA82-4E8F-BA1D-3E9A75D4D60C}" srcOrd="2" destOrd="0" parTransId="{B9A136C9-F448-4716-B1D8-A3DFBF1FBAC6}" sibTransId="{7F78F5FD-CB62-4C35-8D82-D74954D411B3}"/>
    <dgm:cxn modelId="{1A74AFD7-C0FC-48E8-81B7-9FA920CB4448}" type="presOf" srcId="{DCE5D0A6-DEC4-4F52-A2CE-7C7604FBBDD3}" destId="{7EEFDDDA-4C72-49F4-8CF4-8D1CA790978C}" srcOrd="0" destOrd="1" presId="urn:microsoft.com/office/officeart/2005/8/layout/vList2"/>
    <dgm:cxn modelId="{31FAC6D7-F62E-4142-A6E4-66E33A80B7EA}" srcId="{BA5F33A2-B516-460F-95A9-CA01CF1C7DA6}" destId="{6B0A58B7-E323-44AE-94D8-41832C00E767}" srcOrd="1" destOrd="0" parTransId="{A43250B3-46E7-40C3-8D28-39A17E2D0290}" sibTransId="{81330A64-EDF5-4E5C-8AB4-C24AFB9E42E8}"/>
    <dgm:cxn modelId="{28A910F5-31A7-4D8C-A073-A97944BB08D2}" type="presOf" srcId="{6B0A58B7-E323-44AE-94D8-41832C00E767}" destId="{EBB77A0E-2288-4E8F-AAC4-3A8DF0038961}" srcOrd="0" destOrd="0" presId="urn:microsoft.com/office/officeart/2005/8/layout/vList2"/>
    <dgm:cxn modelId="{4C135FCD-60AD-40AC-9331-EC9E24B2294E}" type="presParOf" srcId="{8412E86B-56D2-4AEE-B0BB-2932D417B627}" destId="{B198ECB7-31F0-45D5-801E-CB3CC491D1A8}" srcOrd="0" destOrd="0" presId="urn:microsoft.com/office/officeart/2005/8/layout/vList2"/>
    <dgm:cxn modelId="{0C116348-C957-4B49-A2F8-616D897EC877}" type="presParOf" srcId="{8412E86B-56D2-4AEE-B0BB-2932D417B627}" destId="{27F302B5-1498-403D-8FDC-7C6A4DEEE1BF}" srcOrd="1" destOrd="0" presId="urn:microsoft.com/office/officeart/2005/8/layout/vList2"/>
    <dgm:cxn modelId="{9AE71647-6370-4D6A-AD6F-283E3E89EF99}" type="presParOf" srcId="{8412E86B-56D2-4AEE-B0BB-2932D417B627}" destId="{EBB77A0E-2288-4E8F-AAC4-3A8DF0038961}" srcOrd="2" destOrd="0" presId="urn:microsoft.com/office/officeart/2005/8/layout/vList2"/>
    <dgm:cxn modelId="{2A908DBA-9700-426D-9893-E10B778A093D}" type="presParOf" srcId="{8412E86B-56D2-4AEE-B0BB-2932D417B627}" destId="{AAAA1FD7-2723-4075-B0A8-23989246EB46}" srcOrd="3" destOrd="0" presId="urn:microsoft.com/office/officeart/2005/8/layout/vList2"/>
    <dgm:cxn modelId="{4348887D-47A5-428B-AB4D-2F25F999A194}" type="presParOf" srcId="{8412E86B-56D2-4AEE-B0BB-2932D417B627}" destId="{1B598FF0-9E93-4A44-8BD2-63569D1ECF3B}" srcOrd="4" destOrd="0" presId="urn:microsoft.com/office/officeart/2005/8/layout/vList2"/>
    <dgm:cxn modelId="{00139ACB-82D1-4264-9889-7231597EEC72}" type="presParOf" srcId="{8412E86B-56D2-4AEE-B0BB-2932D417B627}" destId="{7EEFDDDA-4C72-49F4-8CF4-8D1CA790978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CA1539E-FA1A-4F12-A228-BEFBBC7F8510}"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4625AF9E-6642-4222-B3F3-02E7764009D5}">
      <dgm:prSet/>
      <dgm:spPr/>
      <dgm:t>
        <a:bodyPr/>
        <a:lstStyle/>
        <a:p>
          <a:pPr rtl="0"/>
          <a:r>
            <a:rPr lang="en-US"/>
            <a:t>Art History (PhD) (program goal and SLO report)  </a:t>
          </a:r>
          <a:r>
            <a:rPr lang="en-US" i="1"/>
            <a:t> </a:t>
          </a:r>
          <a:endParaRPr lang="en-US"/>
        </a:p>
      </dgm:t>
    </dgm:pt>
    <dgm:pt modelId="{9758D1C5-E600-4F02-A66B-D380240EACB0}" type="parTrans" cxnId="{09BBCF04-D841-46FA-B8BD-53E118374BE5}">
      <dgm:prSet/>
      <dgm:spPr/>
      <dgm:t>
        <a:bodyPr/>
        <a:lstStyle/>
        <a:p>
          <a:endParaRPr lang="en-US"/>
        </a:p>
      </dgm:t>
    </dgm:pt>
    <dgm:pt modelId="{47292C1A-670F-47B6-AF53-376A1C558B51}" type="sibTrans" cxnId="{09BBCF04-D841-46FA-B8BD-53E118374BE5}">
      <dgm:prSet/>
      <dgm:spPr/>
      <dgm:t>
        <a:bodyPr/>
        <a:lstStyle/>
        <a:p>
          <a:endParaRPr lang="en-US"/>
        </a:p>
      </dgm:t>
    </dgm:pt>
    <dgm:pt modelId="{7D5DD866-F6D4-4F00-8382-7DCDBDF38B0E}">
      <dgm:prSet/>
      <dgm:spPr/>
      <dgm:t>
        <a:bodyPr/>
        <a:lstStyle/>
        <a:p>
          <a:pPr rtl="0"/>
          <a:r>
            <a:rPr lang="en-US" i="1" dirty="0"/>
            <a:t>Excellent data summaries and documentation. PG1, PG 2, PG3, PG4, PG5, PG6, SLO1, SLO2, SLO3, SLO4 - slightly revise Use of Results to read as a decision made based on the use of results (past tense). </a:t>
          </a:r>
          <a:endParaRPr lang="en-US" dirty="0"/>
        </a:p>
      </dgm:t>
    </dgm:pt>
    <dgm:pt modelId="{45C6D175-5E9A-4DE3-9AD8-32C2D5D3D02C}" type="parTrans" cxnId="{D170E981-76ED-48B9-ACB0-DE068C15BDA2}">
      <dgm:prSet/>
      <dgm:spPr/>
      <dgm:t>
        <a:bodyPr/>
        <a:lstStyle/>
        <a:p>
          <a:endParaRPr lang="en-US"/>
        </a:p>
      </dgm:t>
    </dgm:pt>
    <dgm:pt modelId="{C4D5F94A-72F7-4A84-BCE1-6A7B942B99D3}" type="sibTrans" cxnId="{D170E981-76ED-48B9-ACB0-DE068C15BDA2}">
      <dgm:prSet/>
      <dgm:spPr/>
      <dgm:t>
        <a:bodyPr/>
        <a:lstStyle/>
        <a:p>
          <a:endParaRPr lang="en-US"/>
        </a:p>
      </dgm:t>
    </dgm:pt>
    <dgm:pt modelId="{A9456DFE-D2BD-431F-96CC-17862F9CC041}">
      <dgm:prSet/>
      <dgm:spPr/>
      <dgm:t>
        <a:bodyPr/>
        <a:lstStyle/>
        <a:p>
          <a:pPr rtl="0"/>
          <a:r>
            <a:rPr lang="en-US"/>
            <a:t>College of Pharmacy (Institutional Effectiveness report)   </a:t>
          </a:r>
        </a:p>
      </dgm:t>
    </dgm:pt>
    <dgm:pt modelId="{72F87085-8E68-4BEA-9E1D-946C76EA4E56}" type="parTrans" cxnId="{D944E0A5-0C67-4B3B-A3DB-9878AC357B53}">
      <dgm:prSet/>
      <dgm:spPr/>
      <dgm:t>
        <a:bodyPr/>
        <a:lstStyle/>
        <a:p>
          <a:endParaRPr lang="en-US"/>
        </a:p>
      </dgm:t>
    </dgm:pt>
    <dgm:pt modelId="{7B2E88D5-A317-4634-BC17-4AF08D39392C}" type="sibTrans" cxnId="{D944E0A5-0C67-4B3B-A3DB-9878AC357B53}">
      <dgm:prSet/>
      <dgm:spPr/>
      <dgm:t>
        <a:bodyPr/>
        <a:lstStyle/>
        <a:p>
          <a:endParaRPr lang="en-US"/>
        </a:p>
      </dgm:t>
    </dgm:pt>
    <dgm:pt modelId="{2D90FFEC-4BE5-4C71-B420-377A48F11E2C}">
      <dgm:prSet/>
      <dgm:spPr/>
      <dgm:t>
        <a:bodyPr/>
        <a:lstStyle/>
        <a:p>
          <a:pPr rtl="0"/>
          <a:r>
            <a:rPr lang="en-US" i="1" dirty="0"/>
            <a:t>1. Your report of Actions for Improvement for Goals 1 and 4 do not follow our guidelines for reporting. Please include who reviewed the results, and state the actions to be taken as results of decisions made based on the review. Refer to your Goals 2 and 3 Actions for Improvement as examples of how this should be reported. Please avoid using any future tense phrases (will do, plan to do, etc.)</a:t>
          </a:r>
          <a:endParaRPr lang="en-US" dirty="0"/>
        </a:p>
      </dgm:t>
    </dgm:pt>
    <dgm:pt modelId="{9D045DBD-C0D7-4F62-BE1D-4EC786DCF9EE}" type="parTrans" cxnId="{3F3722D1-5898-46FB-8A12-5279001A635E}">
      <dgm:prSet/>
      <dgm:spPr/>
      <dgm:t>
        <a:bodyPr/>
        <a:lstStyle/>
        <a:p>
          <a:endParaRPr lang="en-US"/>
        </a:p>
      </dgm:t>
    </dgm:pt>
    <dgm:pt modelId="{DF9F093E-8442-4716-8251-E802CF3BB8AD}" type="sibTrans" cxnId="{3F3722D1-5898-46FB-8A12-5279001A635E}">
      <dgm:prSet/>
      <dgm:spPr/>
      <dgm:t>
        <a:bodyPr/>
        <a:lstStyle/>
        <a:p>
          <a:endParaRPr lang="en-US"/>
        </a:p>
      </dgm:t>
    </dgm:pt>
    <dgm:pt modelId="{B4055A00-1367-4B55-98C3-1EA4D646B769}" type="pres">
      <dgm:prSet presAssocID="{8CA1539E-FA1A-4F12-A228-BEFBBC7F8510}" presName="linear" presStyleCnt="0">
        <dgm:presLayoutVars>
          <dgm:animLvl val="lvl"/>
          <dgm:resizeHandles val="exact"/>
        </dgm:presLayoutVars>
      </dgm:prSet>
      <dgm:spPr/>
    </dgm:pt>
    <dgm:pt modelId="{99D7DAFC-D27D-4BAE-AD4A-F60FF5D903FA}" type="pres">
      <dgm:prSet presAssocID="{4625AF9E-6642-4222-B3F3-02E7764009D5}" presName="parentText" presStyleLbl="node1" presStyleIdx="0" presStyleCnt="2">
        <dgm:presLayoutVars>
          <dgm:chMax val="0"/>
          <dgm:bulletEnabled val="1"/>
        </dgm:presLayoutVars>
      </dgm:prSet>
      <dgm:spPr/>
    </dgm:pt>
    <dgm:pt modelId="{177AF890-95B1-42C8-95A4-80D285271EF6}" type="pres">
      <dgm:prSet presAssocID="{4625AF9E-6642-4222-B3F3-02E7764009D5}" presName="childText" presStyleLbl="revTx" presStyleIdx="0" presStyleCnt="2">
        <dgm:presLayoutVars>
          <dgm:bulletEnabled val="1"/>
        </dgm:presLayoutVars>
      </dgm:prSet>
      <dgm:spPr/>
    </dgm:pt>
    <dgm:pt modelId="{7526F50E-147D-4EB2-9B75-7BA68366B793}" type="pres">
      <dgm:prSet presAssocID="{A9456DFE-D2BD-431F-96CC-17862F9CC041}" presName="parentText" presStyleLbl="node1" presStyleIdx="1" presStyleCnt="2">
        <dgm:presLayoutVars>
          <dgm:chMax val="0"/>
          <dgm:bulletEnabled val="1"/>
        </dgm:presLayoutVars>
      </dgm:prSet>
      <dgm:spPr/>
    </dgm:pt>
    <dgm:pt modelId="{146C3A14-3665-41B5-A38C-B54A233C5A4E}" type="pres">
      <dgm:prSet presAssocID="{A9456DFE-D2BD-431F-96CC-17862F9CC041}" presName="childText" presStyleLbl="revTx" presStyleIdx="1" presStyleCnt="2">
        <dgm:presLayoutVars>
          <dgm:bulletEnabled val="1"/>
        </dgm:presLayoutVars>
      </dgm:prSet>
      <dgm:spPr/>
    </dgm:pt>
  </dgm:ptLst>
  <dgm:cxnLst>
    <dgm:cxn modelId="{B3763900-3515-403F-B88E-F96A727B8E07}" type="presOf" srcId="{2D90FFEC-4BE5-4C71-B420-377A48F11E2C}" destId="{146C3A14-3665-41B5-A38C-B54A233C5A4E}" srcOrd="0" destOrd="0" presId="urn:microsoft.com/office/officeart/2005/8/layout/vList2"/>
    <dgm:cxn modelId="{09BBCF04-D841-46FA-B8BD-53E118374BE5}" srcId="{8CA1539E-FA1A-4F12-A228-BEFBBC7F8510}" destId="{4625AF9E-6642-4222-B3F3-02E7764009D5}" srcOrd="0" destOrd="0" parTransId="{9758D1C5-E600-4F02-A66B-D380240EACB0}" sibTransId="{47292C1A-670F-47B6-AF53-376A1C558B51}"/>
    <dgm:cxn modelId="{3E0B2C08-70F1-4AE7-A917-C222FA37D2D5}" type="presOf" srcId="{A9456DFE-D2BD-431F-96CC-17862F9CC041}" destId="{7526F50E-147D-4EB2-9B75-7BA68366B793}" srcOrd="0" destOrd="0" presId="urn:microsoft.com/office/officeart/2005/8/layout/vList2"/>
    <dgm:cxn modelId="{BED3670F-8881-4C3F-A43A-52F7B6D558F0}" type="presOf" srcId="{4625AF9E-6642-4222-B3F3-02E7764009D5}" destId="{99D7DAFC-D27D-4BAE-AD4A-F60FF5D903FA}" srcOrd="0" destOrd="0" presId="urn:microsoft.com/office/officeart/2005/8/layout/vList2"/>
    <dgm:cxn modelId="{F9B8602A-9785-4BAA-A2C4-1860539B8A21}" type="presOf" srcId="{7D5DD866-F6D4-4F00-8382-7DCDBDF38B0E}" destId="{177AF890-95B1-42C8-95A4-80D285271EF6}" srcOrd="0" destOrd="0" presId="urn:microsoft.com/office/officeart/2005/8/layout/vList2"/>
    <dgm:cxn modelId="{393C9F40-F2C8-4043-9563-809BC651B26E}" type="presOf" srcId="{8CA1539E-FA1A-4F12-A228-BEFBBC7F8510}" destId="{B4055A00-1367-4B55-98C3-1EA4D646B769}" srcOrd="0" destOrd="0" presId="urn:microsoft.com/office/officeart/2005/8/layout/vList2"/>
    <dgm:cxn modelId="{D170E981-76ED-48B9-ACB0-DE068C15BDA2}" srcId="{4625AF9E-6642-4222-B3F3-02E7764009D5}" destId="{7D5DD866-F6D4-4F00-8382-7DCDBDF38B0E}" srcOrd="0" destOrd="0" parTransId="{45C6D175-5E9A-4DE3-9AD8-32C2D5D3D02C}" sibTransId="{C4D5F94A-72F7-4A84-BCE1-6A7B942B99D3}"/>
    <dgm:cxn modelId="{D944E0A5-0C67-4B3B-A3DB-9878AC357B53}" srcId="{8CA1539E-FA1A-4F12-A228-BEFBBC7F8510}" destId="{A9456DFE-D2BD-431F-96CC-17862F9CC041}" srcOrd="1" destOrd="0" parTransId="{72F87085-8E68-4BEA-9E1D-946C76EA4E56}" sibTransId="{7B2E88D5-A317-4634-BC17-4AF08D39392C}"/>
    <dgm:cxn modelId="{3F3722D1-5898-46FB-8A12-5279001A635E}" srcId="{A9456DFE-D2BD-431F-96CC-17862F9CC041}" destId="{2D90FFEC-4BE5-4C71-B420-377A48F11E2C}" srcOrd="0" destOrd="0" parTransId="{9D045DBD-C0D7-4F62-BE1D-4EC786DCF9EE}" sibTransId="{DF9F093E-8442-4716-8251-E802CF3BB8AD}"/>
    <dgm:cxn modelId="{CAB5A379-187E-400F-A9B2-6D7B6DBC2EF5}" type="presParOf" srcId="{B4055A00-1367-4B55-98C3-1EA4D646B769}" destId="{99D7DAFC-D27D-4BAE-AD4A-F60FF5D903FA}" srcOrd="0" destOrd="0" presId="urn:microsoft.com/office/officeart/2005/8/layout/vList2"/>
    <dgm:cxn modelId="{2F5C2B68-56A8-46CE-B573-E1DC84EECC71}" type="presParOf" srcId="{B4055A00-1367-4B55-98C3-1EA4D646B769}" destId="{177AF890-95B1-42C8-95A4-80D285271EF6}" srcOrd="1" destOrd="0" presId="urn:microsoft.com/office/officeart/2005/8/layout/vList2"/>
    <dgm:cxn modelId="{FBFE157B-B3B4-46BE-BEDA-CE035EF82CA0}" type="presParOf" srcId="{B4055A00-1367-4B55-98C3-1EA4D646B769}" destId="{7526F50E-147D-4EB2-9B75-7BA68366B793}" srcOrd="2" destOrd="0" presId="urn:microsoft.com/office/officeart/2005/8/layout/vList2"/>
    <dgm:cxn modelId="{A594E84D-96F6-4E0D-8E45-7AA6DE3F8F15}" type="presParOf" srcId="{B4055A00-1367-4B55-98C3-1EA4D646B769}" destId="{146C3A14-3665-41B5-A38C-B54A233C5A4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0A11BCB-0B42-4C28-BB67-7D739A162797}"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F65B3ED6-EBFF-433C-82E4-E0990A6AAFCA}">
      <dgm:prSet/>
      <dgm:spPr/>
      <dgm:t>
        <a:bodyPr/>
        <a:lstStyle/>
        <a:p>
          <a:pPr rtl="0"/>
          <a:r>
            <a:rPr lang="en-US" dirty="0"/>
            <a:t>Patterns emerged from the annual data reports</a:t>
          </a:r>
        </a:p>
      </dgm:t>
    </dgm:pt>
    <dgm:pt modelId="{6344A7E1-1E9F-4192-B8A6-99D3274AF244}" type="parTrans" cxnId="{1BFA0A5D-24D2-4E8D-B867-76B7DAA292CB}">
      <dgm:prSet/>
      <dgm:spPr/>
      <dgm:t>
        <a:bodyPr/>
        <a:lstStyle/>
        <a:p>
          <a:endParaRPr lang="en-US"/>
        </a:p>
      </dgm:t>
    </dgm:pt>
    <dgm:pt modelId="{F6EC2FEB-F082-46FA-86F7-917E0184633F}" type="sibTrans" cxnId="{1BFA0A5D-24D2-4E8D-B867-76B7DAA292CB}">
      <dgm:prSet/>
      <dgm:spPr/>
      <dgm:t>
        <a:bodyPr/>
        <a:lstStyle/>
        <a:p>
          <a:endParaRPr lang="en-US"/>
        </a:p>
      </dgm:t>
    </dgm:pt>
    <dgm:pt modelId="{8017161C-905D-4537-AD41-1BFC3B2A0459}">
      <dgm:prSet/>
      <dgm:spPr/>
      <dgm:t>
        <a:bodyPr/>
        <a:lstStyle/>
        <a:p>
          <a:pPr rtl="0"/>
          <a:r>
            <a:rPr lang="en-US" dirty="0"/>
            <a:t>Inconsistencies across programs</a:t>
          </a:r>
        </a:p>
      </dgm:t>
    </dgm:pt>
    <dgm:pt modelId="{6B4EA13F-B658-4D1D-9E57-97DAC29370EF}" type="parTrans" cxnId="{CBE47CC5-1BA3-4EA0-B871-1A46734CE9DB}">
      <dgm:prSet/>
      <dgm:spPr/>
      <dgm:t>
        <a:bodyPr/>
        <a:lstStyle/>
        <a:p>
          <a:endParaRPr lang="en-US"/>
        </a:p>
      </dgm:t>
    </dgm:pt>
    <dgm:pt modelId="{CBD71045-C52D-473A-BBE3-887F9C993DE2}" type="sibTrans" cxnId="{CBE47CC5-1BA3-4EA0-B871-1A46734CE9DB}">
      <dgm:prSet/>
      <dgm:spPr/>
      <dgm:t>
        <a:bodyPr/>
        <a:lstStyle/>
        <a:p>
          <a:endParaRPr lang="en-US"/>
        </a:p>
      </dgm:t>
    </dgm:pt>
    <dgm:pt modelId="{F00F7ABE-8DD9-43B6-B969-4257AB1EEC7F}">
      <dgm:prSet/>
      <dgm:spPr/>
      <dgm:t>
        <a:bodyPr/>
        <a:lstStyle/>
        <a:p>
          <a:pPr rtl="0"/>
          <a:r>
            <a:rPr lang="en-US"/>
            <a:t>Lack of understanding of institutional processes</a:t>
          </a:r>
        </a:p>
      </dgm:t>
    </dgm:pt>
    <dgm:pt modelId="{BBE3981E-913B-4D35-8A99-EBEE6AA4A403}" type="parTrans" cxnId="{9DCEB5E8-E175-4DAF-92A2-23A5B88136E9}">
      <dgm:prSet/>
      <dgm:spPr/>
      <dgm:t>
        <a:bodyPr/>
        <a:lstStyle/>
        <a:p>
          <a:endParaRPr lang="en-US"/>
        </a:p>
      </dgm:t>
    </dgm:pt>
    <dgm:pt modelId="{DA34B3DF-54C6-4BBE-8E9D-C0F9880428CE}" type="sibTrans" cxnId="{9DCEB5E8-E175-4DAF-92A2-23A5B88136E9}">
      <dgm:prSet/>
      <dgm:spPr/>
      <dgm:t>
        <a:bodyPr/>
        <a:lstStyle/>
        <a:p>
          <a:endParaRPr lang="en-US"/>
        </a:p>
      </dgm:t>
    </dgm:pt>
    <dgm:pt modelId="{489A9379-DBE5-4E9F-B8E4-BBFD197B8571}">
      <dgm:prSet/>
      <dgm:spPr/>
      <dgm:t>
        <a:bodyPr/>
        <a:lstStyle/>
        <a:p>
          <a:pPr rtl="0"/>
          <a:r>
            <a:rPr lang="en-US"/>
            <a:t>Anecdotal evidence from the SACSCOC Coordinators</a:t>
          </a:r>
        </a:p>
      </dgm:t>
    </dgm:pt>
    <dgm:pt modelId="{3582BE1F-F3D9-47D7-8551-0C0DB7F3D556}" type="parTrans" cxnId="{CCCCE0B1-9ED9-40DC-8FC0-4A7EBCF11A12}">
      <dgm:prSet/>
      <dgm:spPr/>
      <dgm:t>
        <a:bodyPr/>
        <a:lstStyle/>
        <a:p>
          <a:endParaRPr lang="en-US"/>
        </a:p>
      </dgm:t>
    </dgm:pt>
    <dgm:pt modelId="{793214F6-B892-432A-A6E8-B4B68FF4B3AC}" type="sibTrans" cxnId="{CCCCE0B1-9ED9-40DC-8FC0-4A7EBCF11A12}">
      <dgm:prSet/>
      <dgm:spPr/>
      <dgm:t>
        <a:bodyPr/>
        <a:lstStyle/>
        <a:p>
          <a:endParaRPr lang="en-US"/>
        </a:p>
      </dgm:t>
    </dgm:pt>
    <dgm:pt modelId="{158EA1B4-8EDF-4BE1-A4D1-F3BD50A29EE7}">
      <dgm:prSet/>
      <dgm:spPr/>
      <dgm:t>
        <a:bodyPr/>
        <a:lstStyle/>
        <a:p>
          <a:pPr rtl="0"/>
          <a:r>
            <a:rPr lang="en-US"/>
            <a:t>Individual reports from coordinators about activity in their colleges and units</a:t>
          </a:r>
        </a:p>
      </dgm:t>
    </dgm:pt>
    <dgm:pt modelId="{0B39ED79-39DC-4DF2-A235-D9033F5C4F77}" type="parTrans" cxnId="{FE621AAC-38E0-4C47-9461-5B22D846F588}">
      <dgm:prSet/>
      <dgm:spPr/>
      <dgm:t>
        <a:bodyPr/>
        <a:lstStyle/>
        <a:p>
          <a:endParaRPr lang="en-US"/>
        </a:p>
      </dgm:t>
    </dgm:pt>
    <dgm:pt modelId="{3B178E63-2B92-4471-B1CC-79F206A7199A}" type="sibTrans" cxnId="{FE621AAC-38E0-4C47-9461-5B22D846F588}">
      <dgm:prSet/>
      <dgm:spPr/>
      <dgm:t>
        <a:bodyPr/>
        <a:lstStyle/>
        <a:p>
          <a:endParaRPr lang="en-US"/>
        </a:p>
      </dgm:t>
    </dgm:pt>
    <dgm:pt modelId="{B68B4AAA-B489-4463-A2CC-5EF8C9EEC844}">
      <dgm:prSet/>
      <dgm:spPr/>
      <dgm:t>
        <a:bodyPr/>
        <a:lstStyle/>
        <a:p>
          <a:pPr rtl="0"/>
          <a:r>
            <a:rPr lang="en-US"/>
            <a:t>Academic Assessment Committee interest</a:t>
          </a:r>
        </a:p>
      </dgm:t>
    </dgm:pt>
    <dgm:pt modelId="{131F101A-4F24-45D1-947B-260EAC50074D}" type="parTrans" cxnId="{A5A549B7-F263-420E-81E8-E4491CB65061}">
      <dgm:prSet/>
      <dgm:spPr/>
      <dgm:t>
        <a:bodyPr/>
        <a:lstStyle/>
        <a:p>
          <a:endParaRPr lang="en-US"/>
        </a:p>
      </dgm:t>
    </dgm:pt>
    <dgm:pt modelId="{72F79111-4E55-4721-8CCD-DF49F78A7409}" type="sibTrans" cxnId="{A5A549B7-F263-420E-81E8-E4491CB65061}">
      <dgm:prSet/>
      <dgm:spPr/>
      <dgm:t>
        <a:bodyPr/>
        <a:lstStyle/>
        <a:p>
          <a:endParaRPr lang="en-US"/>
        </a:p>
      </dgm:t>
    </dgm:pt>
    <dgm:pt modelId="{9B7EE41E-7D1F-450D-96D0-5B5BED784DCC}" type="pres">
      <dgm:prSet presAssocID="{C0A11BCB-0B42-4C28-BB67-7D739A162797}" presName="linear" presStyleCnt="0">
        <dgm:presLayoutVars>
          <dgm:animLvl val="lvl"/>
          <dgm:resizeHandles val="exact"/>
        </dgm:presLayoutVars>
      </dgm:prSet>
      <dgm:spPr/>
    </dgm:pt>
    <dgm:pt modelId="{74AC5F08-5672-4182-A458-544BD26FFAA5}" type="pres">
      <dgm:prSet presAssocID="{F65B3ED6-EBFF-433C-82E4-E0990A6AAFCA}" presName="parentText" presStyleLbl="node1" presStyleIdx="0" presStyleCnt="3">
        <dgm:presLayoutVars>
          <dgm:chMax val="0"/>
          <dgm:bulletEnabled val="1"/>
        </dgm:presLayoutVars>
      </dgm:prSet>
      <dgm:spPr/>
    </dgm:pt>
    <dgm:pt modelId="{CFAD80B6-F9C5-4516-96C0-4DC0AD483BE9}" type="pres">
      <dgm:prSet presAssocID="{F65B3ED6-EBFF-433C-82E4-E0990A6AAFCA}" presName="childText" presStyleLbl="revTx" presStyleIdx="0" presStyleCnt="2">
        <dgm:presLayoutVars>
          <dgm:bulletEnabled val="1"/>
        </dgm:presLayoutVars>
      </dgm:prSet>
      <dgm:spPr/>
    </dgm:pt>
    <dgm:pt modelId="{10ED2BA7-F6C1-4FE5-ADC7-929AC2B496C0}" type="pres">
      <dgm:prSet presAssocID="{489A9379-DBE5-4E9F-B8E4-BBFD197B8571}" presName="parentText" presStyleLbl="node1" presStyleIdx="1" presStyleCnt="3">
        <dgm:presLayoutVars>
          <dgm:chMax val="0"/>
          <dgm:bulletEnabled val="1"/>
        </dgm:presLayoutVars>
      </dgm:prSet>
      <dgm:spPr/>
    </dgm:pt>
    <dgm:pt modelId="{90BE0571-1600-4ED7-AAF3-2DB09206454C}" type="pres">
      <dgm:prSet presAssocID="{489A9379-DBE5-4E9F-B8E4-BBFD197B8571}" presName="childText" presStyleLbl="revTx" presStyleIdx="1" presStyleCnt="2">
        <dgm:presLayoutVars>
          <dgm:bulletEnabled val="1"/>
        </dgm:presLayoutVars>
      </dgm:prSet>
      <dgm:spPr/>
    </dgm:pt>
    <dgm:pt modelId="{B2C721D5-FEB6-42F7-8FE2-F804D6ECE3FD}" type="pres">
      <dgm:prSet presAssocID="{B68B4AAA-B489-4463-A2CC-5EF8C9EEC844}" presName="parentText" presStyleLbl="node1" presStyleIdx="2" presStyleCnt="3">
        <dgm:presLayoutVars>
          <dgm:chMax val="0"/>
          <dgm:bulletEnabled val="1"/>
        </dgm:presLayoutVars>
      </dgm:prSet>
      <dgm:spPr/>
    </dgm:pt>
  </dgm:ptLst>
  <dgm:cxnLst>
    <dgm:cxn modelId="{FE26F622-55AA-4794-87F1-2DC6B4F2AEE1}" type="presOf" srcId="{158EA1B4-8EDF-4BE1-A4D1-F3BD50A29EE7}" destId="{90BE0571-1600-4ED7-AAF3-2DB09206454C}" srcOrd="0" destOrd="0" presId="urn:microsoft.com/office/officeart/2005/8/layout/vList2"/>
    <dgm:cxn modelId="{1BFA0A5D-24D2-4E8D-B867-76B7DAA292CB}" srcId="{C0A11BCB-0B42-4C28-BB67-7D739A162797}" destId="{F65B3ED6-EBFF-433C-82E4-E0990A6AAFCA}" srcOrd="0" destOrd="0" parTransId="{6344A7E1-1E9F-4192-B8A6-99D3274AF244}" sibTransId="{F6EC2FEB-F082-46FA-86F7-917E0184633F}"/>
    <dgm:cxn modelId="{23DB9045-A9BE-4DD1-9C74-84262FDFDEDB}" type="presOf" srcId="{F65B3ED6-EBFF-433C-82E4-E0990A6AAFCA}" destId="{74AC5F08-5672-4182-A458-544BD26FFAA5}" srcOrd="0" destOrd="0" presId="urn:microsoft.com/office/officeart/2005/8/layout/vList2"/>
    <dgm:cxn modelId="{8E947954-5082-4AA5-9537-CF3E9E233DF3}" type="presOf" srcId="{B68B4AAA-B489-4463-A2CC-5EF8C9EEC844}" destId="{B2C721D5-FEB6-42F7-8FE2-F804D6ECE3FD}" srcOrd="0" destOrd="0" presId="urn:microsoft.com/office/officeart/2005/8/layout/vList2"/>
    <dgm:cxn modelId="{DAECACA2-23A2-41C1-9F62-E500C6A2A14F}" type="presOf" srcId="{C0A11BCB-0B42-4C28-BB67-7D739A162797}" destId="{9B7EE41E-7D1F-450D-96D0-5B5BED784DCC}" srcOrd="0" destOrd="0" presId="urn:microsoft.com/office/officeart/2005/8/layout/vList2"/>
    <dgm:cxn modelId="{FE621AAC-38E0-4C47-9461-5B22D846F588}" srcId="{489A9379-DBE5-4E9F-B8E4-BBFD197B8571}" destId="{158EA1B4-8EDF-4BE1-A4D1-F3BD50A29EE7}" srcOrd="0" destOrd="0" parTransId="{0B39ED79-39DC-4DF2-A235-D9033F5C4F77}" sibTransId="{3B178E63-2B92-4471-B1CC-79F206A7199A}"/>
    <dgm:cxn modelId="{CCCCE0B1-9ED9-40DC-8FC0-4A7EBCF11A12}" srcId="{C0A11BCB-0B42-4C28-BB67-7D739A162797}" destId="{489A9379-DBE5-4E9F-B8E4-BBFD197B8571}" srcOrd="1" destOrd="0" parTransId="{3582BE1F-F3D9-47D7-8551-0C0DB7F3D556}" sibTransId="{793214F6-B892-432A-A6E8-B4B68FF4B3AC}"/>
    <dgm:cxn modelId="{A5A549B7-F263-420E-81E8-E4491CB65061}" srcId="{C0A11BCB-0B42-4C28-BB67-7D739A162797}" destId="{B68B4AAA-B489-4463-A2CC-5EF8C9EEC844}" srcOrd="2" destOrd="0" parTransId="{131F101A-4F24-45D1-947B-260EAC50074D}" sibTransId="{72F79111-4E55-4721-8CCD-DF49F78A7409}"/>
    <dgm:cxn modelId="{C12E4EB8-5C34-404A-93F2-E2F98012878F}" type="presOf" srcId="{489A9379-DBE5-4E9F-B8E4-BBFD197B8571}" destId="{10ED2BA7-F6C1-4FE5-ADC7-929AC2B496C0}" srcOrd="0" destOrd="0" presId="urn:microsoft.com/office/officeart/2005/8/layout/vList2"/>
    <dgm:cxn modelId="{CBE47CC5-1BA3-4EA0-B871-1A46734CE9DB}" srcId="{F65B3ED6-EBFF-433C-82E4-E0990A6AAFCA}" destId="{8017161C-905D-4537-AD41-1BFC3B2A0459}" srcOrd="0" destOrd="0" parTransId="{6B4EA13F-B658-4D1D-9E57-97DAC29370EF}" sibTransId="{CBD71045-C52D-473A-BBE3-887F9C993DE2}"/>
    <dgm:cxn modelId="{C5AC86CF-ADAC-49FE-B7B3-3AF07E5E5258}" type="presOf" srcId="{8017161C-905D-4537-AD41-1BFC3B2A0459}" destId="{CFAD80B6-F9C5-4516-96C0-4DC0AD483BE9}" srcOrd="0" destOrd="0" presId="urn:microsoft.com/office/officeart/2005/8/layout/vList2"/>
    <dgm:cxn modelId="{47D2CBE1-1F98-45D8-BAD6-C3AA14DAEED3}" type="presOf" srcId="{F00F7ABE-8DD9-43B6-B969-4257AB1EEC7F}" destId="{CFAD80B6-F9C5-4516-96C0-4DC0AD483BE9}" srcOrd="0" destOrd="1" presId="urn:microsoft.com/office/officeart/2005/8/layout/vList2"/>
    <dgm:cxn modelId="{9DCEB5E8-E175-4DAF-92A2-23A5B88136E9}" srcId="{F65B3ED6-EBFF-433C-82E4-E0990A6AAFCA}" destId="{F00F7ABE-8DD9-43B6-B969-4257AB1EEC7F}" srcOrd="1" destOrd="0" parTransId="{BBE3981E-913B-4D35-8A99-EBEE6AA4A403}" sibTransId="{DA34B3DF-54C6-4BBE-8E9D-C0F9880428CE}"/>
    <dgm:cxn modelId="{12B80DFF-04C6-4191-9F42-057010F32727}" type="presParOf" srcId="{9B7EE41E-7D1F-450D-96D0-5B5BED784DCC}" destId="{74AC5F08-5672-4182-A458-544BD26FFAA5}" srcOrd="0" destOrd="0" presId="urn:microsoft.com/office/officeart/2005/8/layout/vList2"/>
    <dgm:cxn modelId="{5C87F6C6-8BAD-4CD1-BD2E-D03A42381053}" type="presParOf" srcId="{9B7EE41E-7D1F-450D-96D0-5B5BED784DCC}" destId="{CFAD80B6-F9C5-4516-96C0-4DC0AD483BE9}" srcOrd="1" destOrd="0" presId="urn:microsoft.com/office/officeart/2005/8/layout/vList2"/>
    <dgm:cxn modelId="{60AC7E9C-9918-451D-AA01-1B74295384F9}" type="presParOf" srcId="{9B7EE41E-7D1F-450D-96D0-5B5BED784DCC}" destId="{10ED2BA7-F6C1-4FE5-ADC7-929AC2B496C0}" srcOrd="2" destOrd="0" presId="urn:microsoft.com/office/officeart/2005/8/layout/vList2"/>
    <dgm:cxn modelId="{42C7E1D7-B31B-4416-8510-FA455EBD392A}" type="presParOf" srcId="{9B7EE41E-7D1F-450D-96D0-5B5BED784DCC}" destId="{90BE0571-1600-4ED7-AAF3-2DB09206454C}" srcOrd="3" destOrd="0" presId="urn:microsoft.com/office/officeart/2005/8/layout/vList2"/>
    <dgm:cxn modelId="{EB65418A-5F8A-450D-BDD7-3D748EE8D747}" type="presParOf" srcId="{9B7EE41E-7D1F-450D-96D0-5B5BED784DCC}" destId="{B2C721D5-FEB6-42F7-8FE2-F804D6ECE3F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937A34E9-0241-4AF0-BD71-D70F9BC2D8D8}" type="doc">
      <dgm:prSet loTypeId="urn:microsoft.com/office/officeart/2005/8/layout/process4" loCatId="list" qsTypeId="urn:microsoft.com/office/officeart/2005/8/quickstyle/simple1" qsCatId="simple" csTypeId="urn:microsoft.com/office/officeart/2005/8/colors/accent0_3" csCatId="mainScheme" phldr="1"/>
      <dgm:spPr/>
      <dgm:t>
        <a:bodyPr/>
        <a:lstStyle/>
        <a:p>
          <a:endParaRPr lang="en-US"/>
        </a:p>
      </dgm:t>
    </dgm:pt>
    <dgm:pt modelId="{8153CBBF-945A-4695-BFC0-C102566BEF21}">
      <dgm:prSet/>
      <dgm:spPr/>
      <dgm:t>
        <a:bodyPr/>
        <a:lstStyle/>
        <a:p>
          <a:pPr rtl="0"/>
          <a:r>
            <a:rPr lang="en-US" dirty="0"/>
            <a:t>The Das &amp; Gater findings revealed a need to better understand faculty engagement with assessment</a:t>
          </a:r>
        </a:p>
      </dgm:t>
    </dgm:pt>
    <dgm:pt modelId="{69312F2A-03E0-458C-8EEA-FC52360365F8}" type="parTrans" cxnId="{A7FA3FF3-2AFF-4130-8179-8E76ADAC1C9F}">
      <dgm:prSet/>
      <dgm:spPr/>
      <dgm:t>
        <a:bodyPr/>
        <a:lstStyle/>
        <a:p>
          <a:endParaRPr lang="en-US"/>
        </a:p>
      </dgm:t>
    </dgm:pt>
    <dgm:pt modelId="{55E52955-9530-4C4C-B228-DD91B3FBB387}" type="sibTrans" cxnId="{A7FA3FF3-2AFF-4130-8179-8E76ADAC1C9F}">
      <dgm:prSet/>
      <dgm:spPr/>
      <dgm:t>
        <a:bodyPr/>
        <a:lstStyle/>
        <a:p>
          <a:endParaRPr lang="en-US"/>
        </a:p>
      </dgm:t>
    </dgm:pt>
    <dgm:pt modelId="{70F00D56-48DF-4E4F-B980-D3525185F414}">
      <dgm:prSet/>
      <dgm:spPr/>
      <dgm:t>
        <a:bodyPr/>
        <a:lstStyle/>
        <a:p>
          <a:pPr rtl="0"/>
          <a:r>
            <a:rPr lang="en-US"/>
            <a:t>Academic Assessment Committee developed these research questions:</a:t>
          </a:r>
        </a:p>
      </dgm:t>
    </dgm:pt>
    <dgm:pt modelId="{E1E116B6-FF9A-43CF-8163-FED48BE54554}" type="parTrans" cxnId="{BC646AFD-A106-42C2-9A62-088EB35B2436}">
      <dgm:prSet/>
      <dgm:spPr/>
      <dgm:t>
        <a:bodyPr/>
        <a:lstStyle/>
        <a:p>
          <a:endParaRPr lang="en-US"/>
        </a:p>
      </dgm:t>
    </dgm:pt>
    <dgm:pt modelId="{0A883CD0-B50D-493E-97FC-41F50F5E984C}" type="sibTrans" cxnId="{BC646AFD-A106-42C2-9A62-088EB35B2436}">
      <dgm:prSet/>
      <dgm:spPr/>
      <dgm:t>
        <a:bodyPr/>
        <a:lstStyle/>
        <a:p>
          <a:endParaRPr lang="en-US"/>
        </a:p>
      </dgm:t>
    </dgm:pt>
    <dgm:pt modelId="{24B050E9-D658-4962-A069-EC9339D2D806}">
      <dgm:prSet/>
      <dgm:spPr/>
      <dgm:t>
        <a:bodyPr/>
        <a:lstStyle/>
        <a:p>
          <a:pPr rtl="0"/>
          <a:r>
            <a:rPr lang="en-US"/>
            <a:t>How are UF faculty engaged in academic assessment processes at the University of Florida?</a:t>
          </a:r>
        </a:p>
      </dgm:t>
    </dgm:pt>
    <dgm:pt modelId="{D6251D33-F5F8-47B6-A61F-0EAF8B7DB85F}" type="parTrans" cxnId="{6B0A36DA-583A-463D-B037-695A866E9AB2}">
      <dgm:prSet/>
      <dgm:spPr/>
      <dgm:t>
        <a:bodyPr/>
        <a:lstStyle/>
        <a:p>
          <a:endParaRPr lang="en-US"/>
        </a:p>
      </dgm:t>
    </dgm:pt>
    <dgm:pt modelId="{5CC47003-7B19-440D-83FB-687DD576B97E}" type="sibTrans" cxnId="{6B0A36DA-583A-463D-B037-695A866E9AB2}">
      <dgm:prSet/>
      <dgm:spPr/>
      <dgm:t>
        <a:bodyPr/>
        <a:lstStyle/>
        <a:p>
          <a:endParaRPr lang="en-US"/>
        </a:p>
      </dgm:t>
    </dgm:pt>
    <dgm:pt modelId="{3753355B-94F3-49D2-A218-26C5C5D79DE1}">
      <dgm:prSet/>
      <dgm:spPr/>
      <dgm:t>
        <a:bodyPr/>
        <a:lstStyle/>
        <a:p>
          <a:pPr rtl="0"/>
          <a:r>
            <a:rPr lang="en-US"/>
            <a:t>In what ways could this information lead to the modification and improvement of institutional assessment processes?</a:t>
          </a:r>
        </a:p>
      </dgm:t>
    </dgm:pt>
    <dgm:pt modelId="{7E34B238-2DB1-4ED3-B464-74AD41E19FD1}" type="parTrans" cxnId="{34BA40C6-00BF-425A-BF42-C4F07AA0C493}">
      <dgm:prSet/>
      <dgm:spPr/>
      <dgm:t>
        <a:bodyPr/>
        <a:lstStyle/>
        <a:p>
          <a:endParaRPr lang="en-US"/>
        </a:p>
      </dgm:t>
    </dgm:pt>
    <dgm:pt modelId="{33338C1C-53B7-4031-9DDA-56DC0A90ED90}" type="sibTrans" cxnId="{34BA40C6-00BF-425A-BF42-C4F07AA0C493}">
      <dgm:prSet/>
      <dgm:spPr/>
      <dgm:t>
        <a:bodyPr/>
        <a:lstStyle/>
        <a:p>
          <a:endParaRPr lang="en-US"/>
        </a:p>
      </dgm:t>
    </dgm:pt>
    <dgm:pt modelId="{03278FDB-CDDC-4682-8B60-25883ABAAC6F}" type="pres">
      <dgm:prSet presAssocID="{937A34E9-0241-4AF0-BD71-D70F9BC2D8D8}" presName="Name0" presStyleCnt="0">
        <dgm:presLayoutVars>
          <dgm:dir/>
          <dgm:animLvl val="lvl"/>
          <dgm:resizeHandles val="exact"/>
        </dgm:presLayoutVars>
      </dgm:prSet>
      <dgm:spPr/>
    </dgm:pt>
    <dgm:pt modelId="{28F4F915-62FE-4B63-BD0A-3E18ADD7D25A}" type="pres">
      <dgm:prSet presAssocID="{70F00D56-48DF-4E4F-B980-D3525185F414}" presName="boxAndChildren" presStyleCnt="0"/>
      <dgm:spPr/>
    </dgm:pt>
    <dgm:pt modelId="{AF0720C6-3DA7-4F0C-8805-ED1E00BA3466}" type="pres">
      <dgm:prSet presAssocID="{70F00D56-48DF-4E4F-B980-D3525185F414}" presName="parentTextBox" presStyleLbl="node1" presStyleIdx="0" presStyleCnt="2"/>
      <dgm:spPr/>
    </dgm:pt>
    <dgm:pt modelId="{60B821A5-057C-426D-89C2-3EBD12A30A73}" type="pres">
      <dgm:prSet presAssocID="{70F00D56-48DF-4E4F-B980-D3525185F414}" presName="entireBox" presStyleLbl="node1" presStyleIdx="0" presStyleCnt="2"/>
      <dgm:spPr/>
    </dgm:pt>
    <dgm:pt modelId="{19D42E8C-EE52-4F33-9A68-361D966FDDF3}" type="pres">
      <dgm:prSet presAssocID="{70F00D56-48DF-4E4F-B980-D3525185F414}" presName="descendantBox" presStyleCnt="0"/>
      <dgm:spPr/>
    </dgm:pt>
    <dgm:pt modelId="{12BB33D1-C55A-4ED7-9838-98937198C38F}" type="pres">
      <dgm:prSet presAssocID="{24B050E9-D658-4962-A069-EC9339D2D806}" presName="childTextBox" presStyleLbl="fgAccFollowNode1" presStyleIdx="0" presStyleCnt="2">
        <dgm:presLayoutVars>
          <dgm:bulletEnabled val="1"/>
        </dgm:presLayoutVars>
      </dgm:prSet>
      <dgm:spPr/>
    </dgm:pt>
    <dgm:pt modelId="{569F1B59-E335-443A-A279-ACFD00E1CF3B}" type="pres">
      <dgm:prSet presAssocID="{3753355B-94F3-49D2-A218-26C5C5D79DE1}" presName="childTextBox" presStyleLbl="fgAccFollowNode1" presStyleIdx="1" presStyleCnt="2">
        <dgm:presLayoutVars>
          <dgm:bulletEnabled val="1"/>
        </dgm:presLayoutVars>
      </dgm:prSet>
      <dgm:spPr/>
    </dgm:pt>
    <dgm:pt modelId="{5F6D9822-413A-4D69-ACFD-BB27701AD836}" type="pres">
      <dgm:prSet presAssocID="{55E52955-9530-4C4C-B228-DD91B3FBB387}" presName="sp" presStyleCnt="0"/>
      <dgm:spPr/>
    </dgm:pt>
    <dgm:pt modelId="{4F4B2418-7531-4773-9EA7-479314C53198}" type="pres">
      <dgm:prSet presAssocID="{8153CBBF-945A-4695-BFC0-C102566BEF21}" presName="arrowAndChildren" presStyleCnt="0"/>
      <dgm:spPr/>
    </dgm:pt>
    <dgm:pt modelId="{695888C1-1A59-4172-89BD-C663A8D23372}" type="pres">
      <dgm:prSet presAssocID="{8153CBBF-945A-4695-BFC0-C102566BEF21}" presName="parentTextArrow" presStyleLbl="node1" presStyleIdx="1" presStyleCnt="2" custScaleY="37982"/>
      <dgm:spPr/>
    </dgm:pt>
  </dgm:ptLst>
  <dgm:cxnLst>
    <dgm:cxn modelId="{C2010C0D-BEDF-4F93-B316-DB0E928C42FE}" type="presOf" srcId="{70F00D56-48DF-4E4F-B980-D3525185F414}" destId="{60B821A5-057C-426D-89C2-3EBD12A30A73}" srcOrd="1" destOrd="0" presId="urn:microsoft.com/office/officeart/2005/8/layout/process4"/>
    <dgm:cxn modelId="{3EA2EE19-E274-4956-88FD-D7B1DD72577B}" type="presOf" srcId="{937A34E9-0241-4AF0-BD71-D70F9BC2D8D8}" destId="{03278FDB-CDDC-4682-8B60-25883ABAAC6F}" srcOrd="0" destOrd="0" presId="urn:microsoft.com/office/officeart/2005/8/layout/process4"/>
    <dgm:cxn modelId="{51C08723-99B6-403B-93E8-2DF783BB7CE0}" type="presOf" srcId="{3753355B-94F3-49D2-A218-26C5C5D79DE1}" destId="{569F1B59-E335-443A-A279-ACFD00E1CF3B}" srcOrd="0" destOrd="0" presId="urn:microsoft.com/office/officeart/2005/8/layout/process4"/>
    <dgm:cxn modelId="{20C95BC3-E1FB-45F3-A88E-9B0D359A85EE}" type="presOf" srcId="{24B050E9-D658-4962-A069-EC9339D2D806}" destId="{12BB33D1-C55A-4ED7-9838-98937198C38F}" srcOrd="0" destOrd="0" presId="urn:microsoft.com/office/officeart/2005/8/layout/process4"/>
    <dgm:cxn modelId="{34BA40C6-00BF-425A-BF42-C4F07AA0C493}" srcId="{70F00D56-48DF-4E4F-B980-D3525185F414}" destId="{3753355B-94F3-49D2-A218-26C5C5D79DE1}" srcOrd="1" destOrd="0" parTransId="{7E34B238-2DB1-4ED3-B464-74AD41E19FD1}" sibTransId="{33338C1C-53B7-4031-9DDA-56DC0A90ED90}"/>
    <dgm:cxn modelId="{6B0A36DA-583A-463D-B037-695A866E9AB2}" srcId="{70F00D56-48DF-4E4F-B980-D3525185F414}" destId="{24B050E9-D658-4962-A069-EC9339D2D806}" srcOrd="0" destOrd="0" parTransId="{D6251D33-F5F8-47B6-A61F-0EAF8B7DB85F}" sibTransId="{5CC47003-7B19-440D-83FB-687DD576B97E}"/>
    <dgm:cxn modelId="{74D667EE-46BB-40ED-941F-386D42C6F9F9}" type="presOf" srcId="{70F00D56-48DF-4E4F-B980-D3525185F414}" destId="{AF0720C6-3DA7-4F0C-8805-ED1E00BA3466}" srcOrd="0" destOrd="0" presId="urn:microsoft.com/office/officeart/2005/8/layout/process4"/>
    <dgm:cxn modelId="{A7FA3FF3-2AFF-4130-8179-8E76ADAC1C9F}" srcId="{937A34E9-0241-4AF0-BD71-D70F9BC2D8D8}" destId="{8153CBBF-945A-4695-BFC0-C102566BEF21}" srcOrd="0" destOrd="0" parTransId="{69312F2A-03E0-458C-8EEA-FC52360365F8}" sibTransId="{55E52955-9530-4C4C-B228-DD91B3FBB387}"/>
    <dgm:cxn modelId="{C16080F6-1DB8-4DA3-97A3-A149F3A9C2CD}" type="presOf" srcId="{8153CBBF-945A-4695-BFC0-C102566BEF21}" destId="{695888C1-1A59-4172-89BD-C663A8D23372}" srcOrd="0" destOrd="0" presId="urn:microsoft.com/office/officeart/2005/8/layout/process4"/>
    <dgm:cxn modelId="{BC646AFD-A106-42C2-9A62-088EB35B2436}" srcId="{937A34E9-0241-4AF0-BD71-D70F9BC2D8D8}" destId="{70F00D56-48DF-4E4F-B980-D3525185F414}" srcOrd="1" destOrd="0" parTransId="{E1E116B6-FF9A-43CF-8163-FED48BE54554}" sibTransId="{0A883CD0-B50D-493E-97FC-41F50F5E984C}"/>
    <dgm:cxn modelId="{F1E1938B-E460-426A-9BB4-5ABFF0E5161C}" type="presParOf" srcId="{03278FDB-CDDC-4682-8B60-25883ABAAC6F}" destId="{28F4F915-62FE-4B63-BD0A-3E18ADD7D25A}" srcOrd="0" destOrd="0" presId="urn:microsoft.com/office/officeart/2005/8/layout/process4"/>
    <dgm:cxn modelId="{E61B539A-FFDE-411C-AFEA-321443FB3DC6}" type="presParOf" srcId="{28F4F915-62FE-4B63-BD0A-3E18ADD7D25A}" destId="{AF0720C6-3DA7-4F0C-8805-ED1E00BA3466}" srcOrd="0" destOrd="0" presId="urn:microsoft.com/office/officeart/2005/8/layout/process4"/>
    <dgm:cxn modelId="{B1BCBFB6-124D-4E90-8822-4C3778191B02}" type="presParOf" srcId="{28F4F915-62FE-4B63-BD0A-3E18ADD7D25A}" destId="{60B821A5-057C-426D-89C2-3EBD12A30A73}" srcOrd="1" destOrd="0" presId="urn:microsoft.com/office/officeart/2005/8/layout/process4"/>
    <dgm:cxn modelId="{09DAEEF9-ADEB-465F-A329-81D0D52FBF7A}" type="presParOf" srcId="{28F4F915-62FE-4B63-BD0A-3E18ADD7D25A}" destId="{19D42E8C-EE52-4F33-9A68-361D966FDDF3}" srcOrd="2" destOrd="0" presId="urn:microsoft.com/office/officeart/2005/8/layout/process4"/>
    <dgm:cxn modelId="{6CA48F96-AAD9-4A21-A00E-616C20348E7B}" type="presParOf" srcId="{19D42E8C-EE52-4F33-9A68-361D966FDDF3}" destId="{12BB33D1-C55A-4ED7-9838-98937198C38F}" srcOrd="0" destOrd="0" presId="urn:microsoft.com/office/officeart/2005/8/layout/process4"/>
    <dgm:cxn modelId="{F325EB02-6CCC-47BE-9838-851199457DA7}" type="presParOf" srcId="{19D42E8C-EE52-4F33-9A68-361D966FDDF3}" destId="{569F1B59-E335-443A-A279-ACFD00E1CF3B}" srcOrd="1" destOrd="0" presId="urn:microsoft.com/office/officeart/2005/8/layout/process4"/>
    <dgm:cxn modelId="{B79FD7AE-62A4-402F-B5EC-E5B44FA5D0BD}" type="presParOf" srcId="{03278FDB-CDDC-4682-8B60-25883ABAAC6F}" destId="{5F6D9822-413A-4D69-ACFD-BB27701AD836}" srcOrd="1" destOrd="0" presId="urn:microsoft.com/office/officeart/2005/8/layout/process4"/>
    <dgm:cxn modelId="{956DE31D-2B15-4170-AF16-5B61F79D2F99}" type="presParOf" srcId="{03278FDB-CDDC-4682-8B60-25883ABAAC6F}" destId="{4F4B2418-7531-4773-9EA7-479314C53198}" srcOrd="2" destOrd="0" presId="urn:microsoft.com/office/officeart/2005/8/layout/process4"/>
    <dgm:cxn modelId="{83F33AF1-400C-4EAB-9338-62100EABE9D1}" type="presParOf" srcId="{4F4B2418-7531-4773-9EA7-479314C53198}" destId="{695888C1-1A59-4172-89BD-C663A8D23372}"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2885DB0-E296-4F84-AEED-E7865EF13CCC}"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BAFDAE67-DA68-4DBF-B445-63F727FF5757}">
      <dgm:prSet/>
      <dgm:spPr/>
      <dgm:t>
        <a:bodyPr/>
        <a:lstStyle/>
        <a:p>
          <a:pPr algn="l" rtl="0"/>
          <a:r>
            <a:rPr lang="en-US" dirty="0"/>
            <a:t>16 focus groups (one in each college), N = 146</a:t>
          </a:r>
        </a:p>
      </dgm:t>
    </dgm:pt>
    <dgm:pt modelId="{38D3F1C3-F17A-4FD5-8FA6-058036840487}" type="parTrans" cxnId="{68138322-9EA4-42F5-92F2-14F5C968903A}">
      <dgm:prSet/>
      <dgm:spPr/>
      <dgm:t>
        <a:bodyPr/>
        <a:lstStyle/>
        <a:p>
          <a:endParaRPr lang="en-US"/>
        </a:p>
      </dgm:t>
    </dgm:pt>
    <dgm:pt modelId="{FE144B69-E37B-4704-A5B5-1607624572CF}" type="sibTrans" cxnId="{68138322-9EA4-42F5-92F2-14F5C968903A}">
      <dgm:prSet/>
      <dgm:spPr/>
      <dgm:t>
        <a:bodyPr/>
        <a:lstStyle/>
        <a:p>
          <a:endParaRPr lang="en-US"/>
        </a:p>
      </dgm:t>
    </dgm:pt>
    <dgm:pt modelId="{FB38F72F-8306-486D-B044-7848C4D0176B}">
      <dgm:prSet/>
      <dgm:spPr/>
      <dgm:t>
        <a:bodyPr/>
        <a:lstStyle/>
        <a:p>
          <a:pPr algn="l" rtl="0"/>
          <a:r>
            <a:rPr lang="en-US" dirty="0"/>
            <a:t>Tenure and tenure-track faculty; all were invited to join groups</a:t>
          </a:r>
        </a:p>
      </dgm:t>
    </dgm:pt>
    <dgm:pt modelId="{E68C9F16-28E4-494B-9F90-AB0FF83D005C}" type="parTrans" cxnId="{10F59307-5C47-4696-9203-B906B505A082}">
      <dgm:prSet/>
      <dgm:spPr/>
      <dgm:t>
        <a:bodyPr/>
        <a:lstStyle/>
        <a:p>
          <a:endParaRPr lang="en-US"/>
        </a:p>
      </dgm:t>
    </dgm:pt>
    <dgm:pt modelId="{288DB902-4C58-4972-91D3-FA9F4AEA5AFF}" type="sibTrans" cxnId="{10F59307-5C47-4696-9203-B906B505A082}">
      <dgm:prSet/>
      <dgm:spPr/>
      <dgm:t>
        <a:bodyPr/>
        <a:lstStyle/>
        <a:p>
          <a:endParaRPr lang="en-US"/>
        </a:p>
      </dgm:t>
    </dgm:pt>
    <dgm:pt modelId="{248F1902-DE05-4AD2-8D06-6842FCD37AB5}">
      <dgm:prSet/>
      <dgm:spPr/>
      <dgm:t>
        <a:bodyPr/>
        <a:lstStyle/>
        <a:p>
          <a:pPr algn="l" rtl="0"/>
          <a:r>
            <a:rPr lang="en-US" dirty="0"/>
            <a:t>Delimitation: </a:t>
          </a:r>
        </a:p>
        <a:p>
          <a:pPr algn="l" rtl="0"/>
          <a:r>
            <a:rPr lang="en-US" dirty="0"/>
            <a:t>Limited to faculty who were available at the scheduled times in each college</a:t>
          </a:r>
        </a:p>
      </dgm:t>
    </dgm:pt>
    <dgm:pt modelId="{10E8DE0F-BAC0-4AD0-9DF6-AEED4AC002E7}" type="parTrans" cxnId="{C696F1B7-7FF0-4BF6-88BE-A18FADAFF124}">
      <dgm:prSet/>
      <dgm:spPr/>
      <dgm:t>
        <a:bodyPr/>
        <a:lstStyle/>
        <a:p>
          <a:endParaRPr lang="en-US"/>
        </a:p>
      </dgm:t>
    </dgm:pt>
    <dgm:pt modelId="{B1893A16-7CE4-400E-8298-1D8E88E441CD}" type="sibTrans" cxnId="{C696F1B7-7FF0-4BF6-88BE-A18FADAFF124}">
      <dgm:prSet/>
      <dgm:spPr/>
      <dgm:t>
        <a:bodyPr/>
        <a:lstStyle/>
        <a:p>
          <a:endParaRPr lang="en-US"/>
        </a:p>
      </dgm:t>
    </dgm:pt>
    <dgm:pt modelId="{CCF6E2F7-EFC1-43C4-BC2B-99B59CF9EE91}" type="pres">
      <dgm:prSet presAssocID="{22885DB0-E296-4F84-AEED-E7865EF13CCC}" presName="diagram" presStyleCnt="0">
        <dgm:presLayoutVars>
          <dgm:dir/>
          <dgm:resizeHandles val="exact"/>
        </dgm:presLayoutVars>
      </dgm:prSet>
      <dgm:spPr/>
    </dgm:pt>
    <dgm:pt modelId="{86D19DCB-8C9E-48CC-8D5C-F5E9E4DED941}" type="pres">
      <dgm:prSet presAssocID="{BAFDAE67-DA68-4DBF-B445-63F727FF5757}" presName="node" presStyleLbl="node1" presStyleIdx="0" presStyleCnt="3">
        <dgm:presLayoutVars>
          <dgm:bulletEnabled val="1"/>
        </dgm:presLayoutVars>
      </dgm:prSet>
      <dgm:spPr/>
    </dgm:pt>
    <dgm:pt modelId="{791BA8B8-432F-44F5-8F6D-FD4305EB724A}" type="pres">
      <dgm:prSet presAssocID="{FE144B69-E37B-4704-A5B5-1607624572CF}" presName="sibTrans" presStyleCnt="0"/>
      <dgm:spPr/>
    </dgm:pt>
    <dgm:pt modelId="{BB088B77-CFD6-4EC5-AAF1-4957BE118CA5}" type="pres">
      <dgm:prSet presAssocID="{FB38F72F-8306-486D-B044-7848C4D0176B}" presName="node" presStyleLbl="node1" presStyleIdx="1" presStyleCnt="3">
        <dgm:presLayoutVars>
          <dgm:bulletEnabled val="1"/>
        </dgm:presLayoutVars>
      </dgm:prSet>
      <dgm:spPr/>
    </dgm:pt>
    <dgm:pt modelId="{3517BB84-5FAD-4E3A-B776-7F7813A7958E}" type="pres">
      <dgm:prSet presAssocID="{288DB902-4C58-4972-91D3-FA9F4AEA5AFF}" presName="sibTrans" presStyleCnt="0"/>
      <dgm:spPr/>
    </dgm:pt>
    <dgm:pt modelId="{F3A73DBC-FB49-4424-9C29-0A78051C8B2F}" type="pres">
      <dgm:prSet presAssocID="{248F1902-DE05-4AD2-8D06-6842FCD37AB5}" presName="node" presStyleLbl="node1" presStyleIdx="2" presStyleCnt="3">
        <dgm:presLayoutVars>
          <dgm:bulletEnabled val="1"/>
        </dgm:presLayoutVars>
      </dgm:prSet>
      <dgm:spPr/>
    </dgm:pt>
  </dgm:ptLst>
  <dgm:cxnLst>
    <dgm:cxn modelId="{6048CC05-0DEE-4F27-961A-6DCF8199AC65}" type="presOf" srcId="{FB38F72F-8306-486D-B044-7848C4D0176B}" destId="{BB088B77-CFD6-4EC5-AAF1-4957BE118CA5}" srcOrd="0" destOrd="0" presId="urn:microsoft.com/office/officeart/2005/8/layout/default"/>
    <dgm:cxn modelId="{10F59307-5C47-4696-9203-B906B505A082}" srcId="{22885DB0-E296-4F84-AEED-E7865EF13CCC}" destId="{FB38F72F-8306-486D-B044-7848C4D0176B}" srcOrd="1" destOrd="0" parTransId="{E68C9F16-28E4-494B-9F90-AB0FF83D005C}" sibTransId="{288DB902-4C58-4972-91D3-FA9F4AEA5AFF}"/>
    <dgm:cxn modelId="{68138322-9EA4-42F5-92F2-14F5C968903A}" srcId="{22885DB0-E296-4F84-AEED-E7865EF13CCC}" destId="{BAFDAE67-DA68-4DBF-B445-63F727FF5757}" srcOrd="0" destOrd="0" parTransId="{38D3F1C3-F17A-4FD5-8FA6-058036840487}" sibTransId="{FE144B69-E37B-4704-A5B5-1607624572CF}"/>
    <dgm:cxn modelId="{E7941142-908D-4F38-9DC4-863FD3096956}" type="presOf" srcId="{22885DB0-E296-4F84-AEED-E7865EF13CCC}" destId="{CCF6E2F7-EFC1-43C4-BC2B-99B59CF9EE91}" srcOrd="0" destOrd="0" presId="urn:microsoft.com/office/officeart/2005/8/layout/default"/>
    <dgm:cxn modelId="{02EB684C-9D0C-4FDF-86C4-0DFCBC945760}" type="presOf" srcId="{248F1902-DE05-4AD2-8D06-6842FCD37AB5}" destId="{F3A73DBC-FB49-4424-9C29-0A78051C8B2F}" srcOrd="0" destOrd="0" presId="urn:microsoft.com/office/officeart/2005/8/layout/default"/>
    <dgm:cxn modelId="{C696F1B7-7FF0-4BF6-88BE-A18FADAFF124}" srcId="{22885DB0-E296-4F84-AEED-E7865EF13CCC}" destId="{248F1902-DE05-4AD2-8D06-6842FCD37AB5}" srcOrd="2" destOrd="0" parTransId="{10E8DE0F-BAC0-4AD0-9DF6-AEED4AC002E7}" sibTransId="{B1893A16-7CE4-400E-8298-1D8E88E441CD}"/>
    <dgm:cxn modelId="{940BE5C9-E8F1-4B0B-BC5C-AD2332CB0C24}" type="presOf" srcId="{BAFDAE67-DA68-4DBF-B445-63F727FF5757}" destId="{86D19DCB-8C9E-48CC-8D5C-F5E9E4DED941}" srcOrd="0" destOrd="0" presId="urn:microsoft.com/office/officeart/2005/8/layout/default"/>
    <dgm:cxn modelId="{7B2D6A32-4E1F-40A3-90A7-143AFD7ADD03}" type="presParOf" srcId="{CCF6E2F7-EFC1-43C4-BC2B-99B59CF9EE91}" destId="{86D19DCB-8C9E-48CC-8D5C-F5E9E4DED941}" srcOrd="0" destOrd="0" presId="urn:microsoft.com/office/officeart/2005/8/layout/default"/>
    <dgm:cxn modelId="{0543CEE2-00DF-4B22-B83F-AF7663F03268}" type="presParOf" srcId="{CCF6E2F7-EFC1-43C4-BC2B-99B59CF9EE91}" destId="{791BA8B8-432F-44F5-8F6D-FD4305EB724A}" srcOrd="1" destOrd="0" presId="urn:microsoft.com/office/officeart/2005/8/layout/default"/>
    <dgm:cxn modelId="{C747BADE-E91B-4DC6-9A3A-3E805CE62A36}" type="presParOf" srcId="{CCF6E2F7-EFC1-43C4-BC2B-99B59CF9EE91}" destId="{BB088B77-CFD6-4EC5-AAF1-4957BE118CA5}" srcOrd="2" destOrd="0" presId="urn:microsoft.com/office/officeart/2005/8/layout/default"/>
    <dgm:cxn modelId="{2F38293B-6F56-4212-8266-C7751997E383}" type="presParOf" srcId="{CCF6E2F7-EFC1-43C4-BC2B-99B59CF9EE91}" destId="{3517BB84-5FAD-4E3A-B776-7F7813A7958E}" srcOrd="3" destOrd="0" presId="urn:microsoft.com/office/officeart/2005/8/layout/default"/>
    <dgm:cxn modelId="{8F2AE259-1B69-40E0-9CD3-89CA9788C0EE}" type="presParOf" srcId="{CCF6E2F7-EFC1-43C4-BC2B-99B59CF9EE91}" destId="{F3A73DBC-FB49-4424-9C29-0A78051C8B2F}"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DCB23BC6-F809-461D-917E-BA4EF08F4F58}" type="doc">
      <dgm:prSet loTypeId="urn:microsoft.com/office/officeart/2005/8/layout/radial4" loCatId="relationship" qsTypeId="urn:microsoft.com/office/officeart/2005/8/quickstyle/3d3" qsCatId="3D" csTypeId="urn:microsoft.com/office/officeart/2005/8/colors/accent0_3" csCatId="mainScheme" phldr="1"/>
      <dgm:spPr/>
      <dgm:t>
        <a:bodyPr/>
        <a:lstStyle/>
        <a:p>
          <a:endParaRPr lang="en-US"/>
        </a:p>
      </dgm:t>
    </dgm:pt>
    <dgm:pt modelId="{B36227BD-1D78-4CAE-8EE0-100BA536396E}">
      <dgm:prSet/>
      <dgm:spPr/>
      <dgm:t>
        <a:bodyPr/>
        <a:lstStyle/>
        <a:p>
          <a:pPr rtl="0"/>
          <a:r>
            <a:rPr lang="en-US" dirty="0"/>
            <a:t>Faculty Engagement with Assessment</a:t>
          </a:r>
        </a:p>
      </dgm:t>
    </dgm:pt>
    <dgm:pt modelId="{F34003E0-F282-44A0-A8F4-89D2B982067B}" type="parTrans" cxnId="{1032FA13-99D0-48C4-8BF1-EFCD2B3A2CB0}">
      <dgm:prSet/>
      <dgm:spPr/>
      <dgm:t>
        <a:bodyPr/>
        <a:lstStyle/>
        <a:p>
          <a:endParaRPr lang="en-US"/>
        </a:p>
      </dgm:t>
    </dgm:pt>
    <dgm:pt modelId="{5D7C1FA8-E56C-428C-9449-87300A4AAE5F}" type="sibTrans" cxnId="{1032FA13-99D0-48C4-8BF1-EFCD2B3A2CB0}">
      <dgm:prSet/>
      <dgm:spPr/>
      <dgm:t>
        <a:bodyPr/>
        <a:lstStyle/>
        <a:p>
          <a:endParaRPr lang="en-US"/>
        </a:p>
      </dgm:t>
    </dgm:pt>
    <dgm:pt modelId="{48829CC0-B842-45D6-872E-CA71E740F6DE}">
      <dgm:prSet/>
      <dgm:spPr/>
      <dgm:t>
        <a:bodyPr/>
        <a:lstStyle/>
        <a:p>
          <a:pPr rtl="0"/>
          <a:r>
            <a:rPr lang="en-US" dirty="0"/>
            <a:t>Perceived Value of Assessments</a:t>
          </a:r>
        </a:p>
      </dgm:t>
    </dgm:pt>
    <dgm:pt modelId="{AE546DAB-BA40-4E7B-B66A-817734B1BCC7}" type="parTrans" cxnId="{099E2DD6-1434-45EB-BCBA-988C26EC0A20}">
      <dgm:prSet/>
      <dgm:spPr/>
      <dgm:t>
        <a:bodyPr/>
        <a:lstStyle/>
        <a:p>
          <a:endParaRPr lang="en-US"/>
        </a:p>
      </dgm:t>
    </dgm:pt>
    <dgm:pt modelId="{823018B3-AB33-4B37-AEEA-A6B07A4F55C1}" type="sibTrans" cxnId="{099E2DD6-1434-45EB-BCBA-988C26EC0A20}">
      <dgm:prSet/>
      <dgm:spPr/>
      <dgm:t>
        <a:bodyPr/>
        <a:lstStyle/>
        <a:p>
          <a:endParaRPr lang="en-US"/>
        </a:p>
      </dgm:t>
    </dgm:pt>
    <dgm:pt modelId="{65FA50B8-D624-4092-9376-AD6D2ED34C43}">
      <dgm:prSet/>
      <dgm:spPr/>
      <dgm:t>
        <a:bodyPr/>
        <a:lstStyle/>
        <a:p>
          <a:pPr rtl="0"/>
          <a:r>
            <a:rPr lang="en-US" dirty="0"/>
            <a:t>Assessment at the Department/Program/Major level</a:t>
          </a:r>
        </a:p>
      </dgm:t>
    </dgm:pt>
    <dgm:pt modelId="{1EF77DFB-D03E-4B12-A1E8-300EDE468FBF}" type="parTrans" cxnId="{13D07040-88C2-4595-B672-05A0F0BA25D6}">
      <dgm:prSet/>
      <dgm:spPr/>
      <dgm:t>
        <a:bodyPr/>
        <a:lstStyle/>
        <a:p>
          <a:endParaRPr lang="en-US"/>
        </a:p>
      </dgm:t>
    </dgm:pt>
    <dgm:pt modelId="{18AB8EB5-9A20-42FC-BCD4-D03EA90D2310}" type="sibTrans" cxnId="{13D07040-88C2-4595-B672-05A0F0BA25D6}">
      <dgm:prSet/>
      <dgm:spPr/>
      <dgm:t>
        <a:bodyPr/>
        <a:lstStyle/>
        <a:p>
          <a:endParaRPr lang="en-US"/>
        </a:p>
      </dgm:t>
    </dgm:pt>
    <dgm:pt modelId="{95685239-DCFC-4D8C-8162-B35749A63A3B}">
      <dgm:prSet/>
      <dgm:spPr/>
      <dgm:t>
        <a:bodyPr/>
        <a:lstStyle/>
        <a:p>
          <a:pPr rtl="0"/>
          <a:r>
            <a:rPr lang="en-US" dirty="0"/>
            <a:t>Closing question – What haven’t we asked you today that you would like to talk about?</a:t>
          </a:r>
        </a:p>
      </dgm:t>
    </dgm:pt>
    <dgm:pt modelId="{1059C411-A3CB-407D-B7A9-D5A930CF930B}" type="parTrans" cxnId="{E82210D3-58BA-4B25-A0F5-8C8829B53BF7}">
      <dgm:prSet/>
      <dgm:spPr/>
      <dgm:t>
        <a:bodyPr/>
        <a:lstStyle/>
        <a:p>
          <a:endParaRPr lang="en-US"/>
        </a:p>
      </dgm:t>
    </dgm:pt>
    <dgm:pt modelId="{F3668AD3-6C49-4C94-B54D-85B8B5611376}" type="sibTrans" cxnId="{E82210D3-58BA-4B25-A0F5-8C8829B53BF7}">
      <dgm:prSet/>
      <dgm:spPr/>
      <dgm:t>
        <a:bodyPr/>
        <a:lstStyle/>
        <a:p>
          <a:endParaRPr lang="en-US"/>
        </a:p>
      </dgm:t>
    </dgm:pt>
    <dgm:pt modelId="{493B2701-B1BB-4E14-817B-916891E69601}">
      <dgm:prSet/>
      <dgm:spPr/>
      <dgm:t>
        <a:bodyPr/>
        <a:lstStyle/>
        <a:p>
          <a:pPr rtl="0"/>
          <a:r>
            <a:rPr lang="en-US"/>
            <a:t>Instructor </a:t>
          </a:r>
          <a:r>
            <a:rPr lang="en-US" dirty="0"/>
            <a:t>Assessments</a:t>
          </a:r>
        </a:p>
      </dgm:t>
    </dgm:pt>
    <dgm:pt modelId="{0B80B46D-7265-4B1F-A570-27594252A04C}" type="parTrans" cxnId="{3EDBD5ED-0577-459E-B898-42282060AD48}">
      <dgm:prSet/>
      <dgm:spPr/>
      <dgm:t>
        <a:bodyPr/>
        <a:lstStyle/>
        <a:p>
          <a:endParaRPr lang="en-US"/>
        </a:p>
      </dgm:t>
    </dgm:pt>
    <dgm:pt modelId="{F3F8854F-1536-4810-9F16-AD1469F99ABE}" type="sibTrans" cxnId="{3EDBD5ED-0577-459E-B898-42282060AD48}">
      <dgm:prSet/>
      <dgm:spPr/>
      <dgm:t>
        <a:bodyPr/>
        <a:lstStyle/>
        <a:p>
          <a:endParaRPr lang="en-US"/>
        </a:p>
      </dgm:t>
    </dgm:pt>
    <dgm:pt modelId="{5CFE6D6F-3667-40CE-8C9F-9C3793523005}" type="pres">
      <dgm:prSet presAssocID="{DCB23BC6-F809-461D-917E-BA4EF08F4F58}" presName="cycle" presStyleCnt="0">
        <dgm:presLayoutVars>
          <dgm:chMax val="1"/>
          <dgm:dir/>
          <dgm:animLvl val="ctr"/>
          <dgm:resizeHandles val="exact"/>
        </dgm:presLayoutVars>
      </dgm:prSet>
      <dgm:spPr/>
    </dgm:pt>
    <dgm:pt modelId="{B2930B06-4F6F-44F1-AFE4-CE7C0F1588F5}" type="pres">
      <dgm:prSet presAssocID="{B36227BD-1D78-4CAE-8EE0-100BA536396E}" presName="centerShape" presStyleLbl="node0" presStyleIdx="0" presStyleCnt="1"/>
      <dgm:spPr/>
    </dgm:pt>
    <dgm:pt modelId="{30FF0F5E-0BD1-4A84-A0BA-CFA1AFEC849B}" type="pres">
      <dgm:prSet presAssocID="{0B80B46D-7265-4B1F-A570-27594252A04C}" presName="parTrans" presStyleLbl="bgSibTrans2D1" presStyleIdx="0" presStyleCnt="4"/>
      <dgm:spPr/>
    </dgm:pt>
    <dgm:pt modelId="{782AA7D3-8642-4A50-B62F-82932D249B10}" type="pres">
      <dgm:prSet presAssocID="{493B2701-B1BB-4E14-817B-916891E69601}" presName="node" presStyleLbl="node1" presStyleIdx="0" presStyleCnt="4">
        <dgm:presLayoutVars>
          <dgm:bulletEnabled val="1"/>
        </dgm:presLayoutVars>
      </dgm:prSet>
      <dgm:spPr/>
    </dgm:pt>
    <dgm:pt modelId="{31B74BD2-4DC9-4304-AD54-E6396BF5D09F}" type="pres">
      <dgm:prSet presAssocID="{AE546DAB-BA40-4E7B-B66A-817734B1BCC7}" presName="parTrans" presStyleLbl="bgSibTrans2D1" presStyleIdx="1" presStyleCnt="4"/>
      <dgm:spPr/>
    </dgm:pt>
    <dgm:pt modelId="{60FC9F75-ABA9-4801-A33A-736E1596ECCE}" type="pres">
      <dgm:prSet presAssocID="{48829CC0-B842-45D6-872E-CA71E740F6DE}" presName="node" presStyleLbl="node1" presStyleIdx="1" presStyleCnt="4">
        <dgm:presLayoutVars>
          <dgm:bulletEnabled val="1"/>
        </dgm:presLayoutVars>
      </dgm:prSet>
      <dgm:spPr/>
    </dgm:pt>
    <dgm:pt modelId="{CBA8A55F-765B-4C81-8BE7-F6916199EB12}" type="pres">
      <dgm:prSet presAssocID="{1EF77DFB-D03E-4B12-A1E8-300EDE468FBF}" presName="parTrans" presStyleLbl="bgSibTrans2D1" presStyleIdx="2" presStyleCnt="4"/>
      <dgm:spPr/>
    </dgm:pt>
    <dgm:pt modelId="{BE75CB3F-CA35-4720-AE6A-D45F5AE03D99}" type="pres">
      <dgm:prSet presAssocID="{65FA50B8-D624-4092-9376-AD6D2ED34C43}" presName="node" presStyleLbl="node1" presStyleIdx="2" presStyleCnt="4">
        <dgm:presLayoutVars>
          <dgm:bulletEnabled val="1"/>
        </dgm:presLayoutVars>
      </dgm:prSet>
      <dgm:spPr/>
    </dgm:pt>
    <dgm:pt modelId="{F3E0CCEE-7A54-485B-A531-B2BE014EDF7E}" type="pres">
      <dgm:prSet presAssocID="{1059C411-A3CB-407D-B7A9-D5A930CF930B}" presName="parTrans" presStyleLbl="bgSibTrans2D1" presStyleIdx="3" presStyleCnt="4"/>
      <dgm:spPr/>
    </dgm:pt>
    <dgm:pt modelId="{87A1A017-9131-4F7C-99F0-6F9D28B254B9}" type="pres">
      <dgm:prSet presAssocID="{95685239-DCFC-4D8C-8162-B35749A63A3B}" presName="node" presStyleLbl="node1" presStyleIdx="3" presStyleCnt="4">
        <dgm:presLayoutVars>
          <dgm:bulletEnabled val="1"/>
        </dgm:presLayoutVars>
      </dgm:prSet>
      <dgm:spPr/>
    </dgm:pt>
  </dgm:ptLst>
  <dgm:cxnLst>
    <dgm:cxn modelId="{4949350A-C3A6-43B4-990C-EB243D476489}" type="presOf" srcId="{0B80B46D-7265-4B1F-A570-27594252A04C}" destId="{30FF0F5E-0BD1-4A84-A0BA-CFA1AFEC849B}" srcOrd="0" destOrd="0" presId="urn:microsoft.com/office/officeart/2005/8/layout/radial4"/>
    <dgm:cxn modelId="{1032FA13-99D0-48C4-8BF1-EFCD2B3A2CB0}" srcId="{DCB23BC6-F809-461D-917E-BA4EF08F4F58}" destId="{B36227BD-1D78-4CAE-8EE0-100BA536396E}" srcOrd="0" destOrd="0" parTransId="{F34003E0-F282-44A0-A8F4-89D2B982067B}" sibTransId="{5D7C1FA8-E56C-428C-9449-87300A4AAE5F}"/>
    <dgm:cxn modelId="{15F30733-F512-4627-83F0-EE70D30513AB}" type="presOf" srcId="{AE546DAB-BA40-4E7B-B66A-817734B1BCC7}" destId="{31B74BD2-4DC9-4304-AD54-E6396BF5D09F}" srcOrd="0" destOrd="0" presId="urn:microsoft.com/office/officeart/2005/8/layout/radial4"/>
    <dgm:cxn modelId="{13D07040-88C2-4595-B672-05A0F0BA25D6}" srcId="{B36227BD-1D78-4CAE-8EE0-100BA536396E}" destId="{65FA50B8-D624-4092-9376-AD6D2ED34C43}" srcOrd="2" destOrd="0" parTransId="{1EF77DFB-D03E-4B12-A1E8-300EDE468FBF}" sibTransId="{18AB8EB5-9A20-42FC-BCD4-D03EA90D2310}"/>
    <dgm:cxn modelId="{23F4C644-D32B-4EDA-9514-63D66B5D6BBA}" type="presOf" srcId="{1059C411-A3CB-407D-B7A9-D5A930CF930B}" destId="{F3E0CCEE-7A54-485B-A531-B2BE014EDF7E}" srcOrd="0" destOrd="0" presId="urn:microsoft.com/office/officeart/2005/8/layout/radial4"/>
    <dgm:cxn modelId="{13B1CE6F-DF45-4523-8CC8-C835F8068A38}" type="presOf" srcId="{1EF77DFB-D03E-4B12-A1E8-300EDE468FBF}" destId="{CBA8A55F-765B-4C81-8BE7-F6916199EB12}" srcOrd="0" destOrd="0" presId="urn:microsoft.com/office/officeart/2005/8/layout/radial4"/>
    <dgm:cxn modelId="{88108077-A6FD-45C2-AAE4-94AB19FC4B0B}" type="presOf" srcId="{65FA50B8-D624-4092-9376-AD6D2ED34C43}" destId="{BE75CB3F-CA35-4720-AE6A-D45F5AE03D99}" srcOrd="0" destOrd="0" presId="urn:microsoft.com/office/officeart/2005/8/layout/radial4"/>
    <dgm:cxn modelId="{A8A2F788-946E-4E50-9275-20EEE5C2AB4C}" type="presOf" srcId="{DCB23BC6-F809-461D-917E-BA4EF08F4F58}" destId="{5CFE6D6F-3667-40CE-8C9F-9C3793523005}" srcOrd="0" destOrd="0" presId="urn:microsoft.com/office/officeart/2005/8/layout/radial4"/>
    <dgm:cxn modelId="{4246BFB3-1702-49B4-94ED-C9AB2F9FA8AD}" type="presOf" srcId="{493B2701-B1BB-4E14-817B-916891E69601}" destId="{782AA7D3-8642-4A50-B62F-82932D249B10}" srcOrd="0" destOrd="0" presId="urn:microsoft.com/office/officeart/2005/8/layout/radial4"/>
    <dgm:cxn modelId="{FFA41EC0-9FFF-4EBD-A214-EA414948D6CF}" type="presOf" srcId="{95685239-DCFC-4D8C-8162-B35749A63A3B}" destId="{87A1A017-9131-4F7C-99F0-6F9D28B254B9}" srcOrd="0" destOrd="0" presId="urn:microsoft.com/office/officeart/2005/8/layout/radial4"/>
    <dgm:cxn modelId="{E82210D3-58BA-4B25-A0F5-8C8829B53BF7}" srcId="{B36227BD-1D78-4CAE-8EE0-100BA536396E}" destId="{95685239-DCFC-4D8C-8162-B35749A63A3B}" srcOrd="3" destOrd="0" parTransId="{1059C411-A3CB-407D-B7A9-D5A930CF930B}" sibTransId="{F3668AD3-6C49-4C94-B54D-85B8B5611376}"/>
    <dgm:cxn modelId="{099E2DD6-1434-45EB-BCBA-988C26EC0A20}" srcId="{B36227BD-1D78-4CAE-8EE0-100BA536396E}" destId="{48829CC0-B842-45D6-872E-CA71E740F6DE}" srcOrd="1" destOrd="0" parTransId="{AE546DAB-BA40-4E7B-B66A-817734B1BCC7}" sibTransId="{823018B3-AB33-4B37-AEEA-A6B07A4F55C1}"/>
    <dgm:cxn modelId="{473BD5DD-4525-4E99-BED9-22371FAAE7D9}" type="presOf" srcId="{48829CC0-B842-45D6-872E-CA71E740F6DE}" destId="{60FC9F75-ABA9-4801-A33A-736E1596ECCE}" srcOrd="0" destOrd="0" presId="urn:microsoft.com/office/officeart/2005/8/layout/radial4"/>
    <dgm:cxn modelId="{501400E1-3D0E-4936-835C-903AD6B70199}" type="presOf" srcId="{B36227BD-1D78-4CAE-8EE0-100BA536396E}" destId="{B2930B06-4F6F-44F1-AFE4-CE7C0F1588F5}" srcOrd="0" destOrd="0" presId="urn:microsoft.com/office/officeart/2005/8/layout/radial4"/>
    <dgm:cxn modelId="{3EDBD5ED-0577-459E-B898-42282060AD48}" srcId="{B36227BD-1D78-4CAE-8EE0-100BA536396E}" destId="{493B2701-B1BB-4E14-817B-916891E69601}" srcOrd="0" destOrd="0" parTransId="{0B80B46D-7265-4B1F-A570-27594252A04C}" sibTransId="{F3F8854F-1536-4810-9F16-AD1469F99ABE}"/>
    <dgm:cxn modelId="{85832C46-6532-473D-901A-91AC6180E50D}" type="presParOf" srcId="{5CFE6D6F-3667-40CE-8C9F-9C3793523005}" destId="{B2930B06-4F6F-44F1-AFE4-CE7C0F1588F5}" srcOrd="0" destOrd="0" presId="urn:microsoft.com/office/officeart/2005/8/layout/radial4"/>
    <dgm:cxn modelId="{58D2A973-B807-44C6-BD9B-2D10F8E91ECF}" type="presParOf" srcId="{5CFE6D6F-3667-40CE-8C9F-9C3793523005}" destId="{30FF0F5E-0BD1-4A84-A0BA-CFA1AFEC849B}" srcOrd="1" destOrd="0" presId="urn:microsoft.com/office/officeart/2005/8/layout/radial4"/>
    <dgm:cxn modelId="{D32DA60F-2157-4780-A75C-33868EFFC658}" type="presParOf" srcId="{5CFE6D6F-3667-40CE-8C9F-9C3793523005}" destId="{782AA7D3-8642-4A50-B62F-82932D249B10}" srcOrd="2" destOrd="0" presId="urn:microsoft.com/office/officeart/2005/8/layout/radial4"/>
    <dgm:cxn modelId="{D21ED9BC-6B56-48F8-AEAC-40D00707F81C}" type="presParOf" srcId="{5CFE6D6F-3667-40CE-8C9F-9C3793523005}" destId="{31B74BD2-4DC9-4304-AD54-E6396BF5D09F}" srcOrd="3" destOrd="0" presId="urn:microsoft.com/office/officeart/2005/8/layout/radial4"/>
    <dgm:cxn modelId="{50B090BC-D2E0-40DE-AA75-DDF05121CB00}" type="presParOf" srcId="{5CFE6D6F-3667-40CE-8C9F-9C3793523005}" destId="{60FC9F75-ABA9-4801-A33A-736E1596ECCE}" srcOrd="4" destOrd="0" presId="urn:microsoft.com/office/officeart/2005/8/layout/radial4"/>
    <dgm:cxn modelId="{63BEC8E6-CB4E-4C2E-A03A-0FEA88D88E54}" type="presParOf" srcId="{5CFE6D6F-3667-40CE-8C9F-9C3793523005}" destId="{CBA8A55F-765B-4C81-8BE7-F6916199EB12}" srcOrd="5" destOrd="0" presId="urn:microsoft.com/office/officeart/2005/8/layout/radial4"/>
    <dgm:cxn modelId="{0B726953-F44E-4559-9332-7C7715CD3CA3}" type="presParOf" srcId="{5CFE6D6F-3667-40CE-8C9F-9C3793523005}" destId="{BE75CB3F-CA35-4720-AE6A-D45F5AE03D99}" srcOrd="6" destOrd="0" presId="urn:microsoft.com/office/officeart/2005/8/layout/radial4"/>
    <dgm:cxn modelId="{A356BCD0-7E49-409D-BBD6-4E151F09F0EF}" type="presParOf" srcId="{5CFE6D6F-3667-40CE-8C9F-9C3793523005}" destId="{F3E0CCEE-7A54-485B-A531-B2BE014EDF7E}" srcOrd="7" destOrd="0" presId="urn:microsoft.com/office/officeart/2005/8/layout/radial4"/>
    <dgm:cxn modelId="{EA899AEA-692A-4686-9421-A4D02D1B623B}" type="presParOf" srcId="{5CFE6D6F-3667-40CE-8C9F-9C3793523005}" destId="{87A1A017-9131-4F7C-99F0-6F9D28B254B9}"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9954D189-4481-4A65-8B32-B0ABF3B90ECE}"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B86095AA-A669-4AFD-BB8B-8BC575B8861D}">
      <dgm:prSet/>
      <dgm:spPr/>
      <dgm:t>
        <a:bodyPr/>
        <a:lstStyle/>
        <a:p>
          <a:pPr rtl="0"/>
          <a:r>
            <a:rPr lang="en-US" dirty="0"/>
            <a:t>34 sets of data – field notes, recordings</a:t>
          </a:r>
        </a:p>
      </dgm:t>
    </dgm:pt>
    <dgm:pt modelId="{6F60B024-2E02-4E30-9622-EC4C39E81BBB}" type="parTrans" cxnId="{677806AC-6C0D-4D8D-B306-6C392FB6CD1D}">
      <dgm:prSet/>
      <dgm:spPr/>
      <dgm:t>
        <a:bodyPr/>
        <a:lstStyle/>
        <a:p>
          <a:endParaRPr lang="en-US"/>
        </a:p>
      </dgm:t>
    </dgm:pt>
    <dgm:pt modelId="{1BF58DB0-170E-4267-9D0B-3F2CB0C02D93}" type="sibTrans" cxnId="{677806AC-6C0D-4D8D-B306-6C392FB6CD1D}">
      <dgm:prSet/>
      <dgm:spPr/>
      <dgm:t>
        <a:bodyPr/>
        <a:lstStyle/>
        <a:p>
          <a:endParaRPr lang="en-US"/>
        </a:p>
      </dgm:t>
    </dgm:pt>
    <dgm:pt modelId="{CE2A38BF-8FE4-4026-9BB8-C54512D8B734}">
      <dgm:prSet/>
      <dgm:spPr/>
      <dgm:t>
        <a:bodyPr/>
        <a:lstStyle/>
        <a:p>
          <a:pPr rtl="0"/>
          <a:r>
            <a:rPr lang="en-US"/>
            <a:t>Loaded into NVivo11</a:t>
          </a:r>
        </a:p>
      </dgm:t>
    </dgm:pt>
    <dgm:pt modelId="{1C7F8D3A-22CB-47E8-AC44-110E477CAC35}" type="parTrans" cxnId="{E185B0BB-5B2D-44C0-801D-960B074337F0}">
      <dgm:prSet/>
      <dgm:spPr/>
      <dgm:t>
        <a:bodyPr/>
        <a:lstStyle/>
        <a:p>
          <a:endParaRPr lang="en-US"/>
        </a:p>
      </dgm:t>
    </dgm:pt>
    <dgm:pt modelId="{D1BFBDD8-EB75-4E18-9BC9-868CDE9D8FE0}" type="sibTrans" cxnId="{E185B0BB-5B2D-44C0-801D-960B074337F0}">
      <dgm:prSet/>
      <dgm:spPr/>
      <dgm:t>
        <a:bodyPr/>
        <a:lstStyle/>
        <a:p>
          <a:endParaRPr lang="en-US"/>
        </a:p>
      </dgm:t>
    </dgm:pt>
    <dgm:pt modelId="{168387BD-CA10-4EA5-9671-B0944D4A5ED8}">
      <dgm:prSet/>
      <dgm:spPr/>
      <dgm:t>
        <a:bodyPr/>
        <a:lstStyle/>
        <a:p>
          <a:pPr rtl="0"/>
          <a:r>
            <a:rPr lang="en-US" dirty="0"/>
            <a:t>Coded first for response categories</a:t>
          </a:r>
        </a:p>
      </dgm:t>
    </dgm:pt>
    <dgm:pt modelId="{053C96A7-49BB-4565-A30D-1161EA78DB82}" type="parTrans" cxnId="{1B9E4644-BAC7-443B-A2C1-2DC007D80BF4}">
      <dgm:prSet/>
      <dgm:spPr/>
      <dgm:t>
        <a:bodyPr/>
        <a:lstStyle/>
        <a:p>
          <a:endParaRPr lang="en-US"/>
        </a:p>
      </dgm:t>
    </dgm:pt>
    <dgm:pt modelId="{68883344-1844-40B6-BC0D-3A3BDC1ADCD3}" type="sibTrans" cxnId="{1B9E4644-BAC7-443B-A2C1-2DC007D80BF4}">
      <dgm:prSet/>
      <dgm:spPr/>
      <dgm:t>
        <a:bodyPr/>
        <a:lstStyle/>
        <a:p>
          <a:endParaRPr lang="en-US"/>
        </a:p>
      </dgm:t>
    </dgm:pt>
    <dgm:pt modelId="{A6DB7E4D-8FEA-4A58-A131-EA48D64C7866}">
      <dgm:prSet/>
      <dgm:spPr/>
      <dgm:t>
        <a:bodyPr/>
        <a:lstStyle/>
        <a:p>
          <a:pPr rtl="0"/>
          <a:r>
            <a:rPr lang="en-US" dirty="0"/>
            <a:t>8 response categories and three themes emerged</a:t>
          </a:r>
        </a:p>
      </dgm:t>
    </dgm:pt>
    <dgm:pt modelId="{FF31A0C8-ECE8-48E7-9094-FB70C44154D6}" type="parTrans" cxnId="{4C6AF038-C2FC-4073-BAD7-221B9831BC3D}">
      <dgm:prSet/>
      <dgm:spPr/>
      <dgm:t>
        <a:bodyPr/>
        <a:lstStyle/>
        <a:p>
          <a:endParaRPr lang="en-US"/>
        </a:p>
      </dgm:t>
    </dgm:pt>
    <dgm:pt modelId="{90905463-5330-4A76-A19C-9F5EC2283FD4}" type="sibTrans" cxnId="{4C6AF038-C2FC-4073-BAD7-221B9831BC3D}">
      <dgm:prSet/>
      <dgm:spPr/>
      <dgm:t>
        <a:bodyPr/>
        <a:lstStyle/>
        <a:p>
          <a:endParaRPr lang="en-US"/>
        </a:p>
      </dgm:t>
    </dgm:pt>
    <dgm:pt modelId="{0C4391F0-9231-4FB5-9A58-825589683C84}" type="pres">
      <dgm:prSet presAssocID="{9954D189-4481-4A65-8B32-B0ABF3B90ECE}" presName="linear" presStyleCnt="0">
        <dgm:presLayoutVars>
          <dgm:animLvl val="lvl"/>
          <dgm:resizeHandles val="exact"/>
        </dgm:presLayoutVars>
      </dgm:prSet>
      <dgm:spPr/>
    </dgm:pt>
    <dgm:pt modelId="{375BAF78-F81E-4F41-A7FF-19ED65C770B7}" type="pres">
      <dgm:prSet presAssocID="{B86095AA-A669-4AFD-BB8B-8BC575B8861D}" presName="parentText" presStyleLbl="node1" presStyleIdx="0" presStyleCnt="4">
        <dgm:presLayoutVars>
          <dgm:chMax val="0"/>
          <dgm:bulletEnabled val="1"/>
        </dgm:presLayoutVars>
      </dgm:prSet>
      <dgm:spPr/>
    </dgm:pt>
    <dgm:pt modelId="{EE16483C-9040-4443-94F8-34A7E77B76BA}" type="pres">
      <dgm:prSet presAssocID="{1BF58DB0-170E-4267-9D0B-3F2CB0C02D93}" presName="spacer" presStyleCnt="0"/>
      <dgm:spPr/>
    </dgm:pt>
    <dgm:pt modelId="{AE9425D4-FC51-4F86-814B-3D4DB06E41B9}" type="pres">
      <dgm:prSet presAssocID="{CE2A38BF-8FE4-4026-9BB8-C54512D8B734}" presName="parentText" presStyleLbl="node1" presStyleIdx="1" presStyleCnt="4">
        <dgm:presLayoutVars>
          <dgm:chMax val="0"/>
          <dgm:bulletEnabled val="1"/>
        </dgm:presLayoutVars>
      </dgm:prSet>
      <dgm:spPr/>
    </dgm:pt>
    <dgm:pt modelId="{80058559-9C83-40AF-A715-1F719A21928D}" type="pres">
      <dgm:prSet presAssocID="{D1BFBDD8-EB75-4E18-9BC9-868CDE9D8FE0}" presName="spacer" presStyleCnt="0"/>
      <dgm:spPr/>
    </dgm:pt>
    <dgm:pt modelId="{46885ED8-D81D-4F1A-B12F-04ACA26E74A7}" type="pres">
      <dgm:prSet presAssocID="{168387BD-CA10-4EA5-9671-B0944D4A5ED8}" presName="parentText" presStyleLbl="node1" presStyleIdx="2" presStyleCnt="4">
        <dgm:presLayoutVars>
          <dgm:chMax val="0"/>
          <dgm:bulletEnabled val="1"/>
        </dgm:presLayoutVars>
      </dgm:prSet>
      <dgm:spPr/>
    </dgm:pt>
    <dgm:pt modelId="{EC68765A-DE99-4A75-B775-AA2FCE855829}" type="pres">
      <dgm:prSet presAssocID="{68883344-1844-40B6-BC0D-3A3BDC1ADCD3}" presName="spacer" presStyleCnt="0"/>
      <dgm:spPr/>
    </dgm:pt>
    <dgm:pt modelId="{CC79EDB8-3FA1-4839-A5E2-E236BD68D194}" type="pres">
      <dgm:prSet presAssocID="{A6DB7E4D-8FEA-4A58-A131-EA48D64C7866}" presName="parentText" presStyleLbl="node1" presStyleIdx="3" presStyleCnt="4">
        <dgm:presLayoutVars>
          <dgm:chMax val="0"/>
          <dgm:bulletEnabled val="1"/>
        </dgm:presLayoutVars>
      </dgm:prSet>
      <dgm:spPr/>
    </dgm:pt>
  </dgm:ptLst>
  <dgm:cxnLst>
    <dgm:cxn modelId="{F3F3FD2D-374C-4953-A096-4141F10BA182}" type="presOf" srcId="{9954D189-4481-4A65-8B32-B0ABF3B90ECE}" destId="{0C4391F0-9231-4FB5-9A58-825589683C84}" srcOrd="0" destOrd="0" presId="urn:microsoft.com/office/officeart/2005/8/layout/vList2"/>
    <dgm:cxn modelId="{4C6AF038-C2FC-4073-BAD7-221B9831BC3D}" srcId="{9954D189-4481-4A65-8B32-B0ABF3B90ECE}" destId="{A6DB7E4D-8FEA-4A58-A131-EA48D64C7866}" srcOrd="3" destOrd="0" parTransId="{FF31A0C8-ECE8-48E7-9094-FB70C44154D6}" sibTransId="{90905463-5330-4A76-A19C-9F5EC2283FD4}"/>
    <dgm:cxn modelId="{44271663-37F1-4ABF-8F5F-C1FAB2B53407}" type="presOf" srcId="{A6DB7E4D-8FEA-4A58-A131-EA48D64C7866}" destId="{CC79EDB8-3FA1-4839-A5E2-E236BD68D194}" srcOrd="0" destOrd="0" presId="urn:microsoft.com/office/officeart/2005/8/layout/vList2"/>
    <dgm:cxn modelId="{1B9E4644-BAC7-443B-A2C1-2DC007D80BF4}" srcId="{9954D189-4481-4A65-8B32-B0ABF3B90ECE}" destId="{168387BD-CA10-4EA5-9671-B0944D4A5ED8}" srcOrd="2" destOrd="0" parTransId="{053C96A7-49BB-4565-A30D-1161EA78DB82}" sibTransId="{68883344-1844-40B6-BC0D-3A3BDC1ADCD3}"/>
    <dgm:cxn modelId="{3E599E4A-6C50-4FCB-8C71-7F3BFF404535}" type="presOf" srcId="{B86095AA-A669-4AFD-BB8B-8BC575B8861D}" destId="{375BAF78-F81E-4F41-A7FF-19ED65C770B7}" srcOrd="0" destOrd="0" presId="urn:microsoft.com/office/officeart/2005/8/layout/vList2"/>
    <dgm:cxn modelId="{77DDE094-3656-49B3-9C31-2C9FA97B394A}" type="presOf" srcId="{CE2A38BF-8FE4-4026-9BB8-C54512D8B734}" destId="{AE9425D4-FC51-4F86-814B-3D4DB06E41B9}" srcOrd="0" destOrd="0" presId="urn:microsoft.com/office/officeart/2005/8/layout/vList2"/>
    <dgm:cxn modelId="{677806AC-6C0D-4D8D-B306-6C392FB6CD1D}" srcId="{9954D189-4481-4A65-8B32-B0ABF3B90ECE}" destId="{B86095AA-A669-4AFD-BB8B-8BC575B8861D}" srcOrd="0" destOrd="0" parTransId="{6F60B024-2E02-4E30-9622-EC4C39E81BBB}" sibTransId="{1BF58DB0-170E-4267-9D0B-3F2CB0C02D93}"/>
    <dgm:cxn modelId="{E185B0BB-5B2D-44C0-801D-960B074337F0}" srcId="{9954D189-4481-4A65-8B32-B0ABF3B90ECE}" destId="{CE2A38BF-8FE4-4026-9BB8-C54512D8B734}" srcOrd="1" destOrd="0" parTransId="{1C7F8D3A-22CB-47E8-AC44-110E477CAC35}" sibTransId="{D1BFBDD8-EB75-4E18-9BC9-868CDE9D8FE0}"/>
    <dgm:cxn modelId="{0BC2F2DD-7386-491F-A165-E38A56ABBBD8}" type="presOf" srcId="{168387BD-CA10-4EA5-9671-B0944D4A5ED8}" destId="{46885ED8-D81D-4F1A-B12F-04ACA26E74A7}" srcOrd="0" destOrd="0" presId="urn:microsoft.com/office/officeart/2005/8/layout/vList2"/>
    <dgm:cxn modelId="{12214242-09B3-40F5-93CD-42896421415A}" type="presParOf" srcId="{0C4391F0-9231-4FB5-9A58-825589683C84}" destId="{375BAF78-F81E-4F41-A7FF-19ED65C770B7}" srcOrd="0" destOrd="0" presId="urn:microsoft.com/office/officeart/2005/8/layout/vList2"/>
    <dgm:cxn modelId="{28C8A526-1620-4897-9246-0AB58AA3AAE6}" type="presParOf" srcId="{0C4391F0-9231-4FB5-9A58-825589683C84}" destId="{EE16483C-9040-4443-94F8-34A7E77B76BA}" srcOrd="1" destOrd="0" presId="urn:microsoft.com/office/officeart/2005/8/layout/vList2"/>
    <dgm:cxn modelId="{5C72FE05-6DD9-4980-8FBC-4A340B7F0C5F}" type="presParOf" srcId="{0C4391F0-9231-4FB5-9A58-825589683C84}" destId="{AE9425D4-FC51-4F86-814B-3D4DB06E41B9}" srcOrd="2" destOrd="0" presId="urn:microsoft.com/office/officeart/2005/8/layout/vList2"/>
    <dgm:cxn modelId="{CDE55BB3-7821-495B-A221-EA178EFE2842}" type="presParOf" srcId="{0C4391F0-9231-4FB5-9A58-825589683C84}" destId="{80058559-9C83-40AF-A715-1F719A21928D}" srcOrd="3" destOrd="0" presId="urn:microsoft.com/office/officeart/2005/8/layout/vList2"/>
    <dgm:cxn modelId="{4C65D130-514C-4245-BC4D-B14B100C76F8}" type="presParOf" srcId="{0C4391F0-9231-4FB5-9A58-825589683C84}" destId="{46885ED8-D81D-4F1A-B12F-04ACA26E74A7}" srcOrd="4" destOrd="0" presId="urn:microsoft.com/office/officeart/2005/8/layout/vList2"/>
    <dgm:cxn modelId="{35381F74-40A4-4A2D-B776-C8B76D2B3A1A}" type="presParOf" srcId="{0C4391F0-9231-4FB5-9A58-825589683C84}" destId="{EC68765A-DE99-4A75-B775-AA2FCE855829}" srcOrd="5" destOrd="0" presId="urn:microsoft.com/office/officeart/2005/8/layout/vList2"/>
    <dgm:cxn modelId="{57DA21D0-6E66-4227-A283-A06FE6DF9308}" type="presParOf" srcId="{0C4391F0-9231-4FB5-9A58-825589683C84}" destId="{CC79EDB8-3FA1-4839-A5E2-E236BD68D19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33AA5CF6-0DD6-4F66-BF17-2CB017EBD724}" type="doc">
      <dgm:prSet loTypeId="urn:microsoft.com/office/officeart/2005/8/layout/architecture" loCatId="relationship" qsTypeId="urn:microsoft.com/office/officeart/2005/8/quickstyle/simple1" qsCatId="simple" csTypeId="urn:microsoft.com/office/officeart/2005/8/colors/accent0_3" csCatId="mainScheme" phldr="1"/>
      <dgm:spPr/>
      <dgm:t>
        <a:bodyPr/>
        <a:lstStyle/>
        <a:p>
          <a:endParaRPr lang="en-US"/>
        </a:p>
      </dgm:t>
    </dgm:pt>
    <dgm:pt modelId="{9E6CE32A-16DA-400B-9ED7-1315AEA02905}">
      <dgm:prSet/>
      <dgm:spPr/>
      <dgm:t>
        <a:bodyPr/>
        <a:lstStyle/>
        <a:p>
          <a:pPr rtl="0"/>
          <a:r>
            <a:rPr lang="en-US" i="1" dirty="0"/>
            <a:t>“If you don’t determine they’re learning, why are we here?”</a:t>
          </a:r>
        </a:p>
      </dgm:t>
    </dgm:pt>
    <dgm:pt modelId="{65E6BDF4-7412-4C4C-A1A0-37B38D6839B6}" type="parTrans" cxnId="{F7EF2FA3-4184-4DF1-9B15-DD7B25008D77}">
      <dgm:prSet/>
      <dgm:spPr/>
      <dgm:t>
        <a:bodyPr/>
        <a:lstStyle/>
        <a:p>
          <a:endParaRPr lang="en-US"/>
        </a:p>
      </dgm:t>
    </dgm:pt>
    <dgm:pt modelId="{2D3597C4-4A52-4C15-BD5F-4A5491C16B4A}" type="sibTrans" cxnId="{F7EF2FA3-4184-4DF1-9B15-DD7B25008D77}">
      <dgm:prSet/>
      <dgm:spPr/>
      <dgm:t>
        <a:bodyPr/>
        <a:lstStyle/>
        <a:p>
          <a:endParaRPr lang="en-US"/>
        </a:p>
      </dgm:t>
    </dgm:pt>
    <dgm:pt modelId="{C1DC69B8-B1D3-4569-AA33-D23F99637607}">
      <dgm:prSet/>
      <dgm:spPr/>
      <dgm:t>
        <a:bodyPr/>
        <a:lstStyle/>
        <a:p>
          <a:pPr rtl="0"/>
          <a:r>
            <a:rPr lang="en-US" i="1" dirty="0"/>
            <a:t>“There is value in seeing students succeed, and assessment provides information that is used to re-examine student knowledge.” </a:t>
          </a:r>
        </a:p>
      </dgm:t>
    </dgm:pt>
    <dgm:pt modelId="{690B633E-2CC4-46E0-9B89-28C1F6E83489}" type="parTrans" cxnId="{E8BDABDD-547E-487A-ACEA-194F50C76837}">
      <dgm:prSet/>
      <dgm:spPr/>
      <dgm:t>
        <a:bodyPr/>
        <a:lstStyle/>
        <a:p>
          <a:endParaRPr lang="en-US"/>
        </a:p>
      </dgm:t>
    </dgm:pt>
    <dgm:pt modelId="{C8E753DA-02FF-4A87-9814-20A3E567C4DF}" type="sibTrans" cxnId="{E8BDABDD-547E-487A-ACEA-194F50C76837}">
      <dgm:prSet/>
      <dgm:spPr/>
      <dgm:t>
        <a:bodyPr/>
        <a:lstStyle/>
        <a:p>
          <a:endParaRPr lang="en-US"/>
        </a:p>
      </dgm:t>
    </dgm:pt>
    <dgm:pt modelId="{C38BC3AA-240B-42FC-A53B-15C58F1674B0}" type="pres">
      <dgm:prSet presAssocID="{33AA5CF6-0DD6-4F66-BF17-2CB017EBD724}" presName="Name0" presStyleCnt="0">
        <dgm:presLayoutVars>
          <dgm:chPref val="1"/>
          <dgm:dir/>
          <dgm:animOne val="branch"/>
          <dgm:animLvl val="lvl"/>
          <dgm:resizeHandles/>
        </dgm:presLayoutVars>
      </dgm:prSet>
      <dgm:spPr/>
    </dgm:pt>
    <dgm:pt modelId="{D7FD1474-007E-45CD-89B2-2394CFB51915}" type="pres">
      <dgm:prSet presAssocID="{9E6CE32A-16DA-400B-9ED7-1315AEA02905}" presName="vertOne" presStyleCnt="0"/>
      <dgm:spPr/>
    </dgm:pt>
    <dgm:pt modelId="{17900DBB-A260-44EE-A77B-E734AD8FF5E3}" type="pres">
      <dgm:prSet presAssocID="{9E6CE32A-16DA-400B-9ED7-1315AEA02905}" presName="txOne" presStyleLbl="node0" presStyleIdx="0" presStyleCnt="2">
        <dgm:presLayoutVars>
          <dgm:chPref val="3"/>
        </dgm:presLayoutVars>
      </dgm:prSet>
      <dgm:spPr/>
    </dgm:pt>
    <dgm:pt modelId="{FC4385EC-732B-460B-A011-D9EFC1E17C93}" type="pres">
      <dgm:prSet presAssocID="{9E6CE32A-16DA-400B-9ED7-1315AEA02905}" presName="horzOne" presStyleCnt="0"/>
      <dgm:spPr/>
    </dgm:pt>
    <dgm:pt modelId="{25F92FBE-73F9-4E2B-AD9B-153FC0010649}" type="pres">
      <dgm:prSet presAssocID="{2D3597C4-4A52-4C15-BD5F-4A5491C16B4A}" presName="sibSpaceOne" presStyleCnt="0"/>
      <dgm:spPr/>
    </dgm:pt>
    <dgm:pt modelId="{C7049416-388D-4E78-8112-CFF0D3E1B042}" type="pres">
      <dgm:prSet presAssocID="{C1DC69B8-B1D3-4569-AA33-D23F99637607}" presName="vertOne" presStyleCnt="0"/>
      <dgm:spPr/>
    </dgm:pt>
    <dgm:pt modelId="{26A7637D-5848-439A-911B-53ECFDAACC52}" type="pres">
      <dgm:prSet presAssocID="{C1DC69B8-B1D3-4569-AA33-D23F99637607}" presName="txOne" presStyleLbl="node0" presStyleIdx="1" presStyleCnt="2">
        <dgm:presLayoutVars>
          <dgm:chPref val="3"/>
        </dgm:presLayoutVars>
      </dgm:prSet>
      <dgm:spPr/>
    </dgm:pt>
    <dgm:pt modelId="{2425B7EC-54E0-45AB-B48A-82584C49E9CE}" type="pres">
      <dgm:prSet presAssocID="{C1DC69B8-B1D3-4569-AA33-D23F99637607}" presName="horzOne" presStyleCnt="0"/>
      <dgm:spPr/>
    </dgm:pt>
  </dgm:ptLst>
  <dgm:cxnLst>
    <dgm:cxn modelId="{28F91525-90F3-4088-B455-DDF6E75079D3}" type="presOf" srcId="{C1DC69B8-B1D3-4569-AA33-D23F99637607}" destId="{26A7637D-5848-439A-911B-53ECFDAACC52}" srcOrd="0" destOrd="0" presId="urn:microsoft.com/office/officeart/2005/8/layout/architecture"/>
    <dgm:cxn modelId="{8E78AC27-6521-47D7-A98E-0C4FC7E9BE04}" type="presOf" srcId="{33AA5CF6-0DD6-4F66-BF17-2CB017EBD724}" destId="{C38BC3AA-240B-42FC-A53B-15C58F1674B0}" srcOrd="0" destOrd="0" presId="urn:microsoft.com/office/officeart/2005/8/layout/architecture"/>
    <dgm:cxn modelId="{9A2D2B2E-B523-483C-AD45-AD49C98E0B00}" type="presOf" srcId="{9E6CE32A-16DA-400B-9ED7-1315AEA02905}" destId="{17900DBB-A260-44EE-A77B-E734AD8FF5E3}" srcOrd="0" destOrd="0" presId="urn:microsoft.com/office/officeart/2005/8/layout/architecture"/>
    <dgm:cxn modelId="{F7EF2FA3-4184-4DF1-9B15-DD7B25008D77}" srcId="{33AA5CF6-0DD6-4F66-BF17-2CB017EBD724}" destId="{9E6CE32A-16DA-400B-9ED7-1315AEA02905}" srcOrd="0" destOrd="0" parTransId="{65E6BDF4-7412-4C4C-A1A0-37B38D6839B6}" sibTransId="{2D3597C4-4A52-4C15-BD5F-4A5491C16B4A}"/>
    <dgm:cxn modelId="{E8BDABDD-547E-487A-ACEA-194F50C76837}" srcId="{33AA5CF6-0DD6-4F66-BF17-2CB017EBD724}" destId="{C1DC69B8-B1D3-4569-AA33-D23F99637607}" srcOrd="1" destOrd="0" parTransId="{690B633E-2CC4-46E0-9B89-28C1F6E83489}" sibTransId="{C8E753DA-02FF-4A87-9814-20A3E567C4DF}"/>
    <dgm:cxn modelId="{562034AB-930E-4D39-8BA1-82BC7271D593}" type="presParOf" srcId="{C38BC3AA-240B-42FC-A53B-15C58F1674B0}" destId="{D7FD1474-007E-45CD-89B2-2394CFB51915}" srcOrd="0" destOrd="0" presId="urn:microsoft.com/office/officeart/2005/8/layout/architecture"/>
    <dgm:cxn modelId="{5842BD25-8931-4DDB-94C8-19E0F4383145}" type="presParOf" srcId="{D7FD1474-007E-45CD-89B2-2394CFB51915}" destId="{17900DBB-A260-44EE-A77B-E734AD8FF5E3}" srcOrd="0" destOrd="0" presId="urn:microsoft.com/office/officeart/2005/8/layout/architecture"/>
    <dgm:cxn modelId="{9B3A8CB9-0B30-42C0-83C4-30DBD249DC68}" type="presParOf" srcId="{D7FD1474-007E-45CD-89B2-2394CFB51915}" destId="{FC4385EC-732B-460B-A011-D9EFC1E17C93}" srcOrd="1" destOrd="0" presId="urn:microsoft.com/office/officeart/2005/8/layout/architecture"/>
    <dgm:cxn modelId="{2FACB914-6598-4ED7-8751-EBB3501D8874}" type="presParOf" srcId="{C38BC3AA-240B-42FC-A53B-15C58F1674B0}" destId="{25F92FBE-73F9-4E2B-AD9B-153FC0010649}" srcOrd="1" destOrd="0" presId="urn:microsoft.com/office/officeart/2005/8/layout/architecture"/>
    <dgm:cxn modelId="{E64979CB-DB5F-43D1-8FDF-F779BE2EED36}" type="presParOf" srcId="{C38BC3AA-240B-42FC-A53B-15C58F1674B0}" destId="{C7049416-388D-4E78-8112-CFF0D3E1B042}" srcOrd="2" destOrd="0" presId="urn:microsoft.com/office/officeart/2005/8/layout/architecture"/>
    <dgm:cxn modelId="{DBF5053E-DAAD-4132-BDA3-68B490021C61}" type="presParOf" srcId="{C7049416-388D-4E78-8112-CFF0D3E1B042}" destId="{26A7637D-5848-439A-911B-53ECFDAACC52}" srcOrd="0" destOrd="0" presId="urn:microsoft.com/office/officeart/2005/8/layout/architecture"/>
    <dgm:cxn modelId="{E9B45B84-D732-43F0-8838-5670282D2C30}" type="presParOf" srcId="{C7049416-388D-4E78-8112-CFF0D3E1B042}" destId="{2425B7EC-54E0-45AB-B48A-82584C49E9CE}" srcOrd="1" destOrd="0" presId="urn:microsoft.com/office/officeart/2005/8/layout/archite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331D2839-BF6B-4883-8045-2979C76BE9BE}"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4C002F52-6FEA-48EE-ADC7-5D39C353F7F2}">
      <dgm:prSet/>
      <dgm:spPr/>
      <dgm:t>
        <a:bodyPr/>
        <a:lstStyle/>
        <a:p>
          <a:pPr rtl="0"/>
          <a:r>
            <a:rPr lang="en-US" dirty="0"/>
            <a:t>The value of assessment is often directly associated with standards of the field</a:t>
          </a:r>
        </a:p>
      </dgm:t>
    </dgm:pt>
    <dgm:pt modelId="{4D4781C6-C7F6-48DE-88B8-4F8DC48FDEC6}" type="parTrans" cxnId="{85B4813C-FE7A-4775-9E8F-AC40119A9EB1}">
      <dgm:prSet/>
      <dgm:spPr/>
      <dgm:t>
        <a:bodyPr/>
        <a:lstStyle/>
        <a:p>
          <a:endParaRPr lang="en-US"/>
        </a:p>
      </dgm:t>
    </dgm:pt>
    <dgm:pt modelId="{C2EFB7ED-2A7E-4E88-A733-0DA954C72E01}" type="sibTrans" cxnId="{85B4813C-FE7A-4775-9E8F-AC40119A9EB1}">
      <dgm:prSet/>
      <dgm:spPr/>
      <dgm:t>
        <a:bodyPr/>
        <a:lstStyle/>
        <a:p>
          <a:endParaRPr lang="en-US"/>
        </a:p>
      </dgm:t>
    </dgm:pt>
    <dgm:pt modelId="{2C34676E-17F3-4763-8436-92F67A3F4E67}">
      <dgm:prSet/>
      <dgm:spPr/>
      <dgm:t>
        <a:bodyPr/>
        <a:lstStyle/>
        <a:p>
          <a:pPr rtl="0"/>
          <a:r>
            <a:rPr lang="en-US" dirty="0"/>
            <a:t>Use of results is consistent but purposes and methods vary</a:t>
          </a:r>
        </a:p>
      </dgm:t>
    </dgm:pt>
    <dgm:pt modelId="{DAF154BB-2A3F-4F7D-85D7-6F47443A8184}" type="parTrans" cxnId="{FF564514-63EA-4EFD-A2B4-9FEB16C13C5D}">
      <dgm:prSet/>
      <dgm:spPr/>
      <dgm:t>
        <a:bodyPr/>
        <a:lstStyle/>
        <a:p>
          <a:endParaRPr lang="en-US"/>
        </a:p>
      </dgm:t>
    </dgm:pt>
    <dgm:pt modelId="{520DB308-6EEA-4A53-B3CD-3F66785E0432}" type="sibTrans" cxnId="{FF564514-63EA-4EFD-A2B4-9FEB16C13C5D}">
      <dgm:prSet/>
      <dgm:spPr/>
      <dgm:t>
        <a:bodyPr/>
        <a:lstStyle/>
        <a:p>
          <a:endParaRPr lang="en-US"/>
        </a:p>
      </dgm:t>
    </dgm:pt>
    <dgm:pt modelId="{D82DC9C1-4B8A-453D-BE36-DDD15CBA87D6}">
      <dgm:prSet/>
      <dgm:spPr/>
      <dgm:t>
        <a:bodyPr/>
        <a:lstStyle/>
        <a:p>
          <a:pPr rtl="0"/>
          <a:r>
            <a:rPr lang="en-US" dirty="0"/>
            <a:t>Most prevalent: assessment data used to modify instruction to advance student learning</a:t>
          </a:r>
        </a:p>
      </dgm:t>
    </dgm:pt>
    <dgm:pt modelId="{B7D4B925-727F-4F68-9A64-4F2E16D1B00C}" type="parTrans" cxnId="{FDB7FB8A-0D34-4139-A201-AD22918B3C85}">
      <dgm:prSet/>
      <dgm:spPr/>
      <dgm:t>
        <a:bodyPr/>
        <a:lstStyle/>
        <a:p>
          <a:endParaRPr lang="en-US"/>
        </a:p>
      </dgm:t>
    </dgm:pt>
    <dgm:pt modelId="{440A7F8C-8F6E-423D-9962-002D1966BE7F}" type="sibTrans" cxnId="{FDB7FB8A-0D34-4139-A201-AD22918B3C85}">
      <dgm:prSet/>
      <dgm:spPr/>
      <dgm:t>
        <a:bodyPr/>
        <a:lstStyle/>
        <a:p>
          <a:endParaRPr lang="en-US"/>
        </a:p>
      </dgm:t>
    </dgm:pt>
    <dgm:pt modelId="{0A7061BE-6218-4064-AF73-D1042AAE57A0}">
      <dgm:prSet/>
      <dgm:spPr/>
      <dgm:t>
        <a:bodyPr/>
        <a:lstStyle/>
        <a:p>
          <a:pPr rtl="0"/>
          <a:r>
            <a:rPr lang="en-US" dirty="0"/>
            <a:t>Open dialogue is a primary assessment methodology for those who teach/mentor in one-to-one  teaching situations</a:t>
          </a:r>
        </a:p>
      </dgm:t>
    </dgm:pt>
    <dgm:pt modelId="{941689E5-7DCB-4691-80B0-8991561E97EE}" type="parTrans" cxnId="{0256206F-80EF-45FE-93BB-3578EE97C544}">
      <dgm:prSet/>
      <dgm:spPr/>
      <dgm:t>
        <a:bodyPr/>
        <a:lstStyle/>
        <a:p>
          <a:endParaRPr lang="en-US"/>
        </a:p>
      </dgm:t>
    </dgm:pt>
    <dgm:pt modelId="{E12F828E-34EC-4673-83B0-C7BCDA7C10D5}" type="sibTrans" cxnId="{0256206F-80EF-45FE-93BB-3578EE97C544}">
      <dgm:prSet/>
      <dgm:spPr/>
      <dgm:t>
        <a:bodyPr/>
        <a:lstStyle/>
        <a:p>
          <a:endParaRPr lang="en-US"/>
        </a:p>
      </dgm:t>
    </dgm:pt>
    <dgm:pt modelId="{0027BB43-99E6-4442-8B22-E1A76AC8A405}">
      <dgm:prSet/>
      <dgm:spPr/>
      <dgm:t>
        <a:bodyPr/>
        <a:lstStyle/>
        <a:p>
          <a:pPr rtl="0"/>
          <a:r>
            <a:rPr lang="en-US" dirty="0"/>
            <a:t>Faculty want to learn from their peers – sharing assessment methods and processes is valuable</a:t>
          </a:r>
        </a:p>
      </dgm:t>
    </dgm:pt>
    <dgm:pt modelId="{0C95F458-4DA5-40A2-BAE9-53C93C8EF57F}" type="parTrans" cxnId="{85BFF31F-F177-447B-8D03-B0B9D81FCE7D}">
      <dgm:prSet/>
      <dgm:spPr/>
      <dgm:t>
        <a:bodyPr/>
        <a:lstStyle/>
        <a:p>
          <a:endParaRPr lang="en-US"/>
        </a:p>
      </dgm:t>
    </dgm:pt>
    <dgm:pt modelId="{63818F08-5D7B-45E2-BE0E-0720089282A7}" type="sibTrans" cxnId="{85BFF31F-F177-447B-8D03-B0B9D81FCE7D}">
      <dgm:prSet/>
      <dgm:spPr/>
      <dgm:t>
        <a:bodyPr/>
        <a:lstStyle/>
        <a:p>
          <a:endParaRPr lang="en-US"/>
        </a:p>
      </dgm:t>
    </dgm:pt>
    <dgm:pt modelId="{D94EACC9-1441-42CC-A66E-A9D8567EF576}" type="pres">
      <dgm:prSet presAssocID="{331D2839-BF6B-4883-8045-2979C76BE9BE}" presName="linear" presStyleCnt="0">
        <dgm:presLayoutVars>
          <dgm:animLvl val="lvl"/>
          <dgm:resizeHandles val="exact"/>
        </dgm:presLayoutVars>
      </dgm:prSet>
      <dgm:spPr/>
    </dgm:pt>
    <dgm:pt modelId="{65A26C58-2A9B-478D-8862-48047535E9B6}" type="pres">
      <dgm:prSet presAssocID="{4C002F52-6FEA-48EE-ADC7-5D39C353F7F2}" presName="parentText" presStyleLbl="node1" presStyleIdx="0" presStyleCnt="3">
        <dgm:presLayoutVars>
          <dgm:chMax val="0"/>
          <dgm:bulletEnabled val="1"/>
        </dgm:presLayoutVars>
      </dgm:prSet>
      <dgm:spPr/>
    </dgm:pt>
    <dgm:pt modelId="{C07C73F2-29CE-49F3-B734-05DDD31DF668}" type="pres">
      <dgm:prSet presAssocID="{C2EFB7ED-2A7E-4E88-A733-0DA954C72E01}" presName="spacer" presStyleCnt="0"/>
      <dgm:spPr/>
    </dgm:pt>
    <dgm:pt modelId="{6D8E67DE-26A2-483B-B1C3-72B09DA55716}" type="pres">
      <dgm:prSet presAssocID="{2C34676E-17F3-4763-8436-92F67A3F4E67}" presName="parentText" presStyleLbl="node1" presStyleIdx="1" presStyleCnt="3">
        <dgm:presLayoutVars>
          <dgm:chMax val="0"/>
          <dgm:bulletEnabled val="1"/>
        </dgm:presLayoutVars>
      </dgm:prSet>
      <dgm:spPr/>
    </dgm:pt>
    <dgm:pt modelId="{3A305DAA-0E6E-49C9-8857-7FB8201DD659}" type="pres">
      <dgm:prSet presAssocID="{2C34676E-17F3-4763-8436-92F67A3F4E67}" presName="childText" presStyleLbl="revTx" presStyleIdx="0" presStyleCnt="1">
        <dgm:presLayoutVars>
          <dgm:bulletEnabled val="1"/>
        </dgm:presLayoutVars>
      </dgm:prSet>
      <dgm:spPr/>
    </dgm:pt>
    <dgm:pt modelId="{4015B89F-F8B7-497C-8A12-A5B0A53F484B}" type="pres">
      <dgm:prSet presAssocID="{0027BB43-99E6-4442-8B22-E1A76AC8A405}" presName="parentText" presStyleLbl="node1" presStyleIdx="2" presStyleCnt="3">
        <dgm:presLayoutVars>
          <dgm:chMax val="0"/>
          <dgm:bulletEnabled val="1"/>
        </dgm:presLayoutVars>
      </dgm:prSet>
      <dgm:spPr/>
    </dgm:pt>
  </dgm:ptLst>
  <dgm:cxnLst>
    <dgm:cxn modelId="{FF564514-63EA-4EFD-A2B4-9FEB16C13C5D}" srcId="{331D2839-BF6B-4883-8045-2979C76BE9BE}" destId="{2C34676E-17F3-4763-8436-92F67A3F4E67}" srcOrd="1" destOrd="0" parTransId="{DAF154BB-2A3F-4F7D-85D7-6F47443A8184}" sibTransId="{520DB308-6EEA-4A53-B3CD-3F66785E0432}"/>
    <dgm:cxn modelId="{85BFF31F-F177-447B-8D03-B0B9D81FCE7D}" srcId="{331D2839-BF6B-4883-8045-2979C76BE9BE}" destId="{0027BB43-99E6-4442-8B22-E1A76AC8A405}" srcOrd="2" destOrd="0" parTransId="{0C95F458-4DA5-40A2-BAE9-53C93C8EF57F}" sibTransId="{63818F08-5D7B-45E2-BE0E-0720089282A7}"/>
    <dgm:cxn modelId="{294EAA24-706B-4683-BDC1-DF10B245D813}" type="presOf" srcId="{D82DC9C1-4B8A-453D-BE36-DDD15CBA87D6}" destId="{3A305DAA-0E6E-49C9-8857-7FB8201DD659}" srcOrd="0" destOrd="0" presId="urn:microsoft.com/office/officeart/2005/8/layout/vList2"/>
    <dgm:cxn modelId="{B5485B32-37CC-40A4-909C-2A6B044E7FED}" type="presOf" srcId="{331D2839-BF6B-4883-8045-2979C76BE9BE}" destId="{D94EACC9-1441-42CC-A66E-A9D8567EF576}" srcOrd="0" destOrd="0" presId="urn:microsoft.com/office/officeart/2005/8/layout/vList2"/>
    <dgm:cxn modelId="{85B4813C-FE7A-4775-9E8F-AC40119A9EB1}" srcId="{331D2839-BF6B-4883-8045-2979C76BE9BE}" destId="{4C002F52-6FEA-48EE-ADC7-5D39C353F7F2}" srcOrd="0" destOrd="0" parTransId="{4D4781C6-C7F6-48DE-88B8-4F8DC48FDEC6}" sibTransId="{C2EFB7ED-2A7E-4E88-A733-0DA954C72E01}"/>
    <dgm:cxn modelId="{0256206F-80EF-45FE-93BB-3578EE97C544}" srcId="{2C34676E-17F3-4763-8436-92F67A3F4E67}" destId="{0A7061BE-6218-4064-AF73-D1042AAE57A0}" srcOrd="1" destOrd="0" parTransId="{941689E5-7DCB-4691-80B0-8991561E97EE}" sibTransId="{E12F828E-34EC-4673-83B0-C7BCDA7C10D5}"/>
    <dgm:cxn modelId="{AA193E86-FB1A-40CF-B99C-87DEB2BA37CB}" type="presOf" srcId="{0027BB43-99E6-4442-8B22-E1A76AC8A405}" destId="{4015B89F-F8B7-497C-8A12-A5B0A53F484B}" srcOrd="0" destOrd="0" presId="urn:microsoft.com/office/officeart/2005/8/layout/vList2"/>
    <dgm:cxn modelId="{FDB7FB8A-0D34-4139-A201-AD22918B3C85}" srcId="{2C34676E-17F3-4763-8436-92F67A3F4E67}" destId="{D82DC9C1-4B8A-453D-BE36-DDD15CBA87D6}" srcOrd="0" destOrd="0" parTransId="{B7D4B925-727F-4F68-9A64-4F2E16D1B00C}" sibTransId="{440A7F8C-8F6E-423D-9962-002D1966BE7F}"/>
    <dgm:cxn modelId="{2C031ABA-C8D5-41B7-ADC4-C49822763EFF}" type="presOf" srcId="{0A7061BE-6218-4064-AF73-D1042AAE57A0}" destId="{3A305DAA-0E6E-49C9-8857-7FB8201DD659}" srcOrd="0" destOrd="1" presId="urn:microsoft.com/office/officeart/2005/8/layout/vList2"/>
    <dgm:cxn modelId="{1540EFDE-17A2-4D55-AB97-8ACDEDE4133C}" type="presOf" srcId="{4C002F52-6FEA-48EE-ADC7-5D39C353F7F2}" destId="{65A26C58-2A9B-478D-8862-48047535E9B6}" srcOrd="0" destOrd="0" presId="urn:microsoft.com/office/officeart/2005/8/layout/vList2"/>
    <dgm:cxn modelId="{F9257BFF-616C-4A3E-B177-7E5D04BA3E70}" type="presOf" srcId="{2C34676E-17F3-4763-8436-92F67A3F4E67}" destId="{6D8E67DE-26A2-483B-B1C3-72B09DA55716}" srcOrd="0" destOrd="0" presId="urn:microsoft.com/office/officeart/2005/8/layout/vList2"/>
    <dgm:cxn modelId="{3F16AB9A-5222-481A-8B79-40396FBBFB68}" type="presParOf" srcId="{D94EACC9-1441-42CC-A66E-A9D8567EF576}" destId="{65A26C58-2A9B-478D-8862-48047535E9B6}" srcOrd="0" destOrd="0" presId="urn:microsoft.com/office/officeart/2005/8/layout/vList2"/>
    <dgm:cxn modelId="{239BF0E3-66FC-4885-8D0B-082309BB99FD}" type="presParOf" srcId="{D94EACC9-1441-42CC-A66E-A9D8567EF576}" destId="{C07C73F2-29CE-49F3-B734-05DDD31DF668}" srcOrd="1" destOrd="0" presId="urn:microsoft.com/office/officeart/2005/8/layout/vList2"/>
    <dgm:cxn modelId="{B37CD090-B77F-40EE-9E91-7699B98F85C7}" type="presParOf" srcId="{D94EACC9-1441-42CC-A66E-A9D8567EF576}" destId="{6D8E67DE-26A2-483B-B1C3-72B09DA55716}" srcOrd="2" destOrd="0" presId="urn:microsoft.com/office/officeart/2005/8/layout/vList2"/>
    <dgm:cxn modelId="{D87D6FDB-780E-4478-AA9A-6B7C7BBAA9C4}" type="presParOf" srcId="{D94EACC9-1441-42CC-A66E-A9D8567EF576}" destId="{3A305DAA-0E6E-49C9-8857-7FB8201DD659}" srcOrd="3" destOrd="0" presId="urn:microsoft.com/office/officeart/2005/8/layout/vList2"/>
    <dgm:cxn modelId="{50606B58-EDCC-4BF0-974A-B31A96F31201}" type="presParOf" srcId="{D94EACC9-1441-42CC-A66E-A9D8567EF576}" destId="{4015B89F-F8B7-497C-8A12-A5B0A53F484B}"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BE1B41E1-D5F7-4780-AAC0-E2C62961B29D}" type="doc">
      <dgm:prSet loTypeId="urn:microsoft.com/office/officeart/2005/8/layout/architecture" loCatId="relationship" qsTypeId="urn:microsoft.com/office/officeart/2005/8/quickstyle/simple1" qsCatId="simple" csTypeId="urn:microsoft.com/office/officeart/2005/8/colors/accent0_3" csCatId="mainScheme" phldr="1"/>
      <dgm:spPr/>
      <dgm:t>
        <a:bodyPr/>
        <a:lstStyle/>
        <a:p>
          <a:endParaRPr lang="en-US"/>
        </a:p>
      </dgm:t>
    </dgm:pt>
    <dgm:pt modelId="{5008B8A3-62DE-41B3-8A7E-E202FD2FAE67}">
      <dgm:prSet/>
      <dgm:spPr/>
      <dgm:t>
        <a:bodyPr/>
        <a:lstStyle/>
        <a:p>
          <a:pPr algn="l" rtl="0"/>
          <a:r>
            <a:rPr lang="en-US" i="1" dirty="0"/>
            <a:t>“The type of assessment I use depends on the size of the class.”</a:t>
          </a:r>
          <a:endParaRPr lang="en-US" dirty="0"/>
        </a:p>
      </dgm:t>
    </dgm:pt>
    <dgm:pt modelId="{8992F92C-66E1-429E-924A-91A4CCEE8EE0}" type="parTrans" cxnId="{CD8B937C-A0B0-4405-AD9D-CB20F5429A25}">
      <dgm:prSet/>
      <dgm:spPr/>
      <dgm:t>
        <a:bodyPr/>
        <a:lstStyle/>
        <a:p>
          <a:endParaRPr lang="en-US"/>
        </a:p>
      </dgm:t>
    </dgm:pt>
    <dgm:pt modelId="{1E311028-CECB-443B-AEB3-935CD6D30393}" type="sibTrans" cxnId="{CD8B937C-A0B0-4405-AD9D-CB20F5429A25}">
      <dgm:prSet/>
      <dgm:spPr/>
      <dgm:t>
        <a:bodyPr/>
        <a:lstStyle/>
        <a:p>
          <a:endParaRPr lang="en-US"/>
        </a:p>
      </dgm:t>
    </dgm:pt>
    <dgm:pt modelId="{84E894C4-0EF7-4C2B-A942-6849113B154E}">
      <dgm:prSet/>
      <dgm:spPr/>
      <dgm:t>
        <a:bodyPr/>
        <a:lstStyle/>
        <a:p>
          <a:pPr algn="l" rtl="0"/>
          <a:r>
            <a:rPr lang="en-US" i="1" dirty="0"/>
            <a:t>“Our disciplinary accreditor requires a set of national exams that all of our students must take. Why can’t we use these as outcome measures?”</a:t>
          </a:r>
          <a:endParaRPr lang="en-US" dirty="0"/>
        </a:p>
      </dgm:t>
    </dgm:pt>
    <dgm:pt modelId="{A7DC304B-5418-437F-B791-AA0761943FBC}" type="parTrans" cxnId="{81096427-A2CA-4E10-8CF0-0D0737312FBD}">
      <dgm:prSet/>
      <dgm:spPr/>
      <dgm:t>
        <a:bodyPr/>
        <a:lstStyle/>
        <a:p>
          <a:endParaRPr lang="en-US"/>
        </a:p>
      </dgm:t>
    </dgm:pt>
    <dgm:pt modelId="{2778861A-A594-4A8D-9667-CBDD4EB6242C}" type="sibTrans" cxnId="{81096427-A2CA-4E10-8CF0-0D0737312FBD}">
      <dgm:prSet/>
      <dgm:spPr/>
      <dgm:t>
        <a:bodyPr/>
        <a:lstStyle/>
        <a:p>
          <a:endParaRPr lang="en-US"/>
        </a:p>
      </dgm:t>
    </dgm:pt>
    <dgm:pt modelId="{35A6950B-1C8A-44A1-8084-106D59E27F52}" type="pres">
      <dgm:prSet presAssocID="{BE1B41E1-D5F7-4780-AAC0-E2C62961B29D}" presName="Name0" presStyleCnt="0">
        <dgm:presLayoutVars>
          <dgm:chPref val="1"/>
          <dgm:dir/>
          <dgm:animOne val="branch"/>
          <dgm:animLvl val="lvl"/>
          <dgm:resizeHandles/>
        </dgm:presLayoutVars>
      </dgm:prSet>
      <dgm:spPr/>
    </dgm:pt>
    <dgm:pt modelId="{BE62696F-6712-43A6-80BA-F7D68260DA09}" type="pres">
      <dgm:prSet presAssocID="{5008B8A3-62DE-41B3-8A7E-E202FD2FAE67}" presName="vertOne" presStyleCnt="0"/>
      <dgm:spPr/>
    </dgm:pt>
    <dgm:pt modelId="{DC05BC70-41C8-490F-8464-4F38ED233106}" type="pres">
      <dgm:prSet presAssocID="{5008B8A3-62DE-41B3-8A7E-E202FD2FAE67}" presName="txOne" presStyleLbl="node0" presStyleIdx="0" presStyleCnt="2">
        <dgm:presLayoutVars>
          <dgm:chPref val="3"/>
        </dgm:presLayoutVars>
      </dgm:prSet>
      <dgm:spPr/>
    </dgm:pt>
    <dgm:pt modelId="{8402C3ED-F605-4872-A9DC-215EFAFEDCC3}" type="pres">
      <dgm:prSet presAssocID="{5008B8A3-62DE-41B3-8A7E-E202FD2FAE67}" presName="horzOne" presStyleCnt="0"/>
      <dgm:spPr/>
    </dgm:pt>
    <dgm:pt modelId="{4ACAC069-45D0-4E08-B32D-E5BC18CA63B4}" type="pres">
      <dgm:prSet presAssocID="{1E311028-CECB-443B-AEB3-935CD6D30393}" presName="sibSpaceOne" presStyleCnt="0"/>
      <dgm:spPr/>
    </dgm:pt>
    <dgm:pt modelId="{5FA58C61-4A59-4AEA-95AD-E5173C8D3859}" type="pres">
      <dgm:prSet presAssocID="{84E894C4-0EF7-4C2B-A942-6849113B154E}" presName="vertOne" presStyleCnt="0"/>
      <dgm:spPr/>
    </dgm:pt>
    <dgm:pt modelId="{83BAD542-3440-49F5-BF05-B7B5E4115B55}" type="pres">
      <dgm:prSet presAssocID="{84E894C4-0EF7-4C2B-A942-6849113B154E}" presName="txOne" presStyleLbl="node0" presStyleIdx="1" presStyleCnt="2">
        <dgm:presLayoutVars>
          <dgm:chPref val="3"/>
        </dgm:presLayoutVars>
      </dgm:prSet>
      <dgm:spPr/>
    </dgm:pt>
    <dgm:pt modelId="{6664DC82-FCDB-4271-BC1A-C140F9823A60}" type="pres">
      <dgm:prSet presAssocID="{84E894C4-0EF7-4C2B-A942-6849113B154E}" presName="horzOne" presStyleCnt="0"/>
      <dgm:spPr/>
    </dgm:pt>
  </dgm:ptLst>
  <dgm:cxnLst>
    <dgm:cxn modelId="{81096427-A2CA-4E10-8CF0-0D0737312FBD}" srcId="{BE1B41E1-D5F7-4780-AAC0-E2C62961B29D}" destId="{84E894C4-0EF7-4C2B-A942-6849113B154E}" srcOrd="1" destOrd="0" parTransId="{A7DC304B-5418-437F-B791-AA0761943FBC}" sibTransId="{2778861A-A594-4A8D-9667-CBDD4EB6242C}"/>
    <dgm:cxn modelId="{CD8B937C-A0B0-4405-AD9D-CB20F5429A25}" srcId="{BE1B41E1-D5F7-4780-AAC0-E2C62961B29D}" destId="{5008B8A3-62DE-41B3-8A7E-E202FD2FAE67}" srcOrd="0" destOrd="0" parTransId="{8992F92C-66E1-429E-924A-91A4CCEE8EE0}" sibTransId="{1E311028-CECB-443B-AEB3-935CD6D30393}"/>
    <dgm:cxn modelId="{F9B6BB91-C6B4-43CE-A2FB-89570D6EAD92}" type="presOf" srcId="{84E894C4-0EF7-4C2B-A942-6849113B154E}" destId="{83BAD542-3440-49F5-BF05-B7B5E4115B55}" srcOrd="0" destOrd="0" presId="urn:microsoft.com/office/officeart/2005/8/layout/architecture"/>
    <dgm:cxn modelId="{D17FE6C0-6E14-4521-98DA-01E9DB42B16F}" type="presOf" srcId="{5008B8A3-62DE-41B3-8A7E-E202FD2FAE67}" destId="{DC05BC70-41C8-490F-8464-4F38ED233106}" srcOrd="0" destOrd="0" presId="urn:microsoft.com/office/officeart/2005/8/layout/architecture"/>
    <dgm:cxn modelId="{8B751EC9-295C-4E51-9511-016D1C7DC22F}" type="presOf" srcId="{BE1B41E1-D5F7-4780-AAC0-E2C62961B29D}" destId="{35A6950B-1C8A-44A1-8084-106D59E27F52}" srcOrd="0" destOrd="0" presId="urn:microsoft.com/office/officeart/2005/8/layout/architecture"/>
    <dgm:cxn modelId="{06853094-BCC9-4217-98BF-B7DF112B5675}" type="presParOf" srcId="{35A6950B-1C8A-44A1-8084-106D59E27F52}" destId="{BE62696F-6712-43A6-80BA-F7D68260DA09}" srcOrd="0" destOrd="0" presId="urn:microsoft.com/office/officeart/2005/8/layout/architecture"/>
    <dgm:cxn modelId="{304BEF85-AB47-4449-B86D-5F9A2A96BED2}" type="presParOf" srcId="{BE62696F-6712-43A6-80BA-F7D68260DA09}" destId="{DC05BC70-41C8-490F-8464-4F38ED233106}" srcOrd="0" destOrd="0" presId="urn:microsoft.com/office/officeart/2005/8/layout/architecture"/>
    <dgm:cxn modelId="{5939ECAF-9813-4EAA-AB6F-9EB3FAE339E5}" type="presParOf" srcId="{BE62696F-6712-43A6-80BA-F7D68260DA09}" destId="{8402C3ED-F605-4872-A9DC-215EFAFEDCC3}" srcOrd="1" destOrd="0" presId="urn:microsoft.com/office/officeart/2005/8/layout/architecture"/>
    <dgm:cxn modelId="{3DE601F5-EBDF-4000-8857-B14E649EE07C}" type="presParOf" srcId="{35A6950B-1C8A-44A1-8084-106D59E27F52}" destId="{4ACAC069-45D0-4E08-B32D-E5BC18CA63B4}" srcOrd="1" destOrd="0" presId="urn:microsoft.com/office/officeart/2005/8/layout/architecture"/>
    <dgm:cxn modelId="{D874997E-5BFE-456C-9B16-EAFD95C12E43}" type="presParOf" srcId="{35A6950B-1C8A-44A1-8084-106D59E27F52}" destId="{5FA58C61-4A59-4AEA-95AD-E5173C8D3859}" srcOrd="2" destOrd="0" presId="urn:microsoft.com/office/officeart/2005/8/layout/architecture"/>
    <dgm:cxn modelId="{94D7B65F-C71A-41FC-AF01-82BB48914A91}" type="presParOf" srcId="{5FA58C61-4A59-4AEA-95AD-E5173C8D3859}" destId="{83BAD542-3440-49F5-BF05-B7B5E4115B55}" srcOrd="0" destOrd="0" presId="urn:microsoft.com/office/officeart/2005/8/layout/architecture"/>
    <dgm:cxn modelId="{44F15EFD-6358-4508-87A1-2E729D4B45FD}" type="presParOf" srcId="{5FA58C61-4A59-4AEA-95AD-E5173C8D3859}" destId="{6664DC82-FCDB-4271-BC1A-C140F9823A60}" srcOrd="1" destOrd="0" presId="urn:microsoft.com/office/officeart/2005/8/layout/archite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CD3A01-D5CD-4CD9-88BA-65A17565CDEE}" type="doc">
      <dgm:prSet loTypeId="urn:microsoft.com/office/officeart/2005/8/layout/cycle2" loCatId="cycle" qsTypeId="urn:microsoft.com/office/officeart/2005/8/quickstyle/simple1" qsCatId="simple" csTypeId="urn:microsoft.com/office/officeart/2005/8/colors/accent0_3" csCatId="mainScheme" phldr="1"/>
      <dgm:spPr/>
      <dgm:t>
        <a:bodyPr/>
        <a:lstStyle/>
        <a:p>
          <a:endParaRPr lang="en-US"/>
        </a:p>
      </dgm:t>
    </dgm:pt>
    <dgm:pt modelId="{941ACE47-E323-48EB-9D3B-FD60A88057FF}">
      <dgm:prSet/>
      <dgm:spPr/>
      <dgm:t>
        <a:bodyPr/>
        <a:lstStyle/>
        <a:p>
          <a:pPr algn="l" rtl="0"/>
          <a:r>
            <a:rPr lang="en-US" b="1" dirty="0"/>
            <a:t>The Assessment System is a coordinated and carefully designed set of processes and tools used by university accreditation coordinators, administrators, and faculty to submit, review, store, and access academic program assessment plans and assessment data reports</a:t>
          </a:r>
        </a:p>
      </dgm:t>
    </dgm:pt>
    <dgm:pt modelId="{D6BB288A-48F6-4CE3-BED7-8BC3BE19D049}" type="parTrans" cxnId="{4917B6DB-4509-4274-BBCB-6B8266EAF928}">
      <dgm:prSet/>
      <dgm:spPr/>
      <dgm:t>
        <a:bodyPr/>
        <a:lstStyle/>
        <a:p>
          <a:endParaRPr lang="en-US"/>
        </a:p>
      </dgm:t>
    </dgm:pt>
    <dgm:pt modelId="{CFDF0361-94DB-4AC7-A193-8E8C693CA58F}" type="sibTrans" cxnId="{4917B6DB-4509-4274-BBCB-6B8266EAF928}">
      <dgm:prSet/>
      <dgm:spPr/>
      <dgm:t>
        <a:bodyPr/>
        <a:lstStyle/>
        <a:p>
          <a:endParaRPr lang="en-US"/>
        </a:p>
      </dgm:t>
    </dgm:pt>
    <dgm:pt modelId="{79443895-3819-438C-8C77-2F8168E7A8E7}">
      <dgm:prSet/>
      <dgm:spPr/>
      <dgm:t>
        <a:bodyPr/>
        <a:lstStyle/>
        <a:p>
          <a:pPr algn="l" rtl="0"/>
          <a:r>
            <a:rPr lang="en-US" b="1" dirty="0"/>
            <a:t>Reliability and validity procedures are built into the system at the institutional level to ensure data integrity and appropriate inferences pertaining to institutional effectiveness </a:t>
          </a:r>
        </a:p>
      </dgm:t>
    </dgm:pt>
    <dgm:pt modelId="{F5C2C4F6-302C-4255-9E62-7F68F99D4CD4}" type="parTrans" cxnId="{EEE97A54-7F5C-46B9-A2EB-3A51A5C92F82}">
      <dgm:prSet/>
      <dgm:spPr/>
      <dgm:t>
        <a:bodyPr/>
        <a:lstStyle/>
        <a:p>
          <a:endParaRPr lang="en-US"/>
        </a:p>
      </dgm:t>
    </dgm:pt>
    <dgm:pt modelId="{D2BFC245-369D-46EB-AC34-994A35225537}" type="sibTrans" cxnId="{EEE97A54-7F5C-46B9-A2EB-3A51A5C92F82}">
      <dgm:prSet/>
      <dgm:spPr/>
      <dgm:t>
        <a:bodyPr/>
        <a:lstStyle/>
        <a:p>
          <a:endParaRPr lang="en-US"/>
        </a:p>
      </dgm:t>
    </dgm:pt>
    <dgm:pt modelId="{F9868AC0-1B68-48BF-9B79-291479AB2FE9}" type="pres">
      <dgm:prSet presAssocID="{52CD3A01-D5CD-4CD9-88BA-65A17565CDEE}" presName="cycle" presStyleCnt="0">
        <dgm:presLayoutVars>
          <dgm:dir/>
          <dgm:resizeHandles val="exact"/>
        </dgm:presLayoutVars>
      </dgm:prSet>
      <dgm:spPr/>
    </dgm:pt>
    <dgm:pt modelId="{6A34C297-53F3-4E00-BAA1-652F1D9B1B70}" type="pres">
      <dgm:prSet presAssocID="{941ACE47-E323-48EB-9D3B-FD60A88057FF}" presName="node" presStyleLbl="node1" presStyleIdx="0" presStyleCnt="2">
        <dgm:presLayoutVars>
          <dgm:bulletEnabled val="1"/>
        </dgm:presLayoutVars>
      </dgm:prSet>
      <dgm:spPr/>
    </dgm:pt>
    <dgm:pt modelId="{1DC1D570-7F2E-47C4-9BED-6359347080BE}" type="pres">
      <dgm:prSet presAssocID="{CFDF0361-94DB-4AC7-A193-8E8C693CA58F}" presName="sibTrans" presStyleLbl="sibTrans2D1" presStyleIdx="0" presStyleCnt="2"/>
      <dgm:spPr/>
    </dgm:pt>
    <dgm:pt modelId="{1B9F4A94-754B-444A-842C-B45BA1F90E11}" type="pres">
      <dgm:prSet presAssocID="{CFDF0361-94DB-4AC7-A193-8E8C693CA58F}" presName="connectorText" presStyleLbl="sibTrans2D1" presStyleIdx="0" presStyleCnt="2"/>
      <dgm:spPr/>
    </dgm:pt>
    <dgm:pt modelId="{0E9ADBA0-4597-4C8A-9B5D-4655ECEA1073}" type="pres">
      <dgm:prSet presAssocID="{79443895-3819-438C-8C77-2F8168E7A8E7}" presName="node" presStyleLbl="node1" presStyleIdx="1" presStyleCnt="2">
        <dgm:presLayoutVars>
          <dgm:bulletEnabled val="1"/>
        </dgm:presLayoutVars>
      </dgm:prSet>
      <dgm:spPr/>
    </dgm:pt>
    <dgm:pt modelId="{4B0671E2-FD75-45F2-9F07-031ACE93D678}" type="pres">
      <dgm:prSet presAssocID="{D2BFC245-369D-46EB-AC34-994A35225537}" presName="sibTrans" presStyleLbl="sibTrans2D1" presStyleIdx="1" presStyleCnt="2"/>
      <dgm:spPr/>
    </dgm:pt>
    <dgm:pt modelId="{C607AE4F-2663-433E-902D-A104D0C510D7}" type="pres">
      <dgm:prSet presAssocID="{D2BFC245-369D-46EB-AC34-994A35225537}" presName="connectorText" presStyleLbl="sibTrans2D1" presStyleIdx="1" presStyleCnt="2"/>
      <dgm:spPr/>
    </dgm:pt>
  </dgm:ptLst>
  <dgm:cxnLst>
    <dgm:cxn modelId="{31DB3224-4370-46EF-95A0-792918D42DCE}" type="presOf" srcId="{941ACE47-E323-48EB-9D3B-FD60A88057FF}" destId="{6A34C297-53F3-4E00-BAA1-652F1D9B1B70}" srcOrd="0" destOrd="0" presId="urn:microsoft.com/office/officeart/2005/8/layout/cycle2"/>
    <dgm:cxn modelId="{5A0D9E4B-3DA2-4EC3-8727-E5B5654FBEDD}" type="presOf" srcId="{D2BFC245-369D-46EB-AC34-994A35225537}" destId="{4B0671E2-FD75-45F2-9F07-031ACE93D678}" srcOrd="0" destOrd="0" presId="urn:microsoft.com/office/officeart/2005/8/layout/cycle2"/>
    <dgm:cxn modelId="{EEE97A54-7F5C-46B9-A2EB-3A51A5C92F82}" srcId="{52CD3A01-D5CD-4CD9-88BA-65A17565CDEE}" destId="{79443895-3819-438C-8C77-2F8168E7A8E7}" srcOrd="1" destOrd="0" parTransId="{F5C2C4F6-302C-4255-9E62-7F68F99D4CD4}" sibTransId="{D2BFC245-369D-46EB-AC34-994A35225537}"/>
    <dgm:cxn modelId="{7A5BE07A-45A5-4930-B8F2-9862EE9C8D10}" type="presOf" srcId="{79443895-3819-438C-8C77-2F8168E7A8E7}" destId="{0E9ADBA0-4597-4C8A-9B5D-4655ECEA1073}" srcOrd="0" destOrd="0" presId="urn:microsoft.com/office/officeart/2005/8/layout/cycle2"/>
    <dgm:cxn modelId="{27866B89-6E29-4747-A968-017B29F2F560}" type="presOf" srcId="{D2BFC245-369D-46EB-AC34-994A35225537}" destId="{C607AE4F-2663-433E-902D-A104D0C510D7}" srcOrd="1" destOrd="0" presId="urn:microsoft.com/office/officeart/2005/8/layout/cycle2"/>
    <dgm:cxn modelId="{4CBAC4BA-5515-4975-B9A1-4BCAB004D5C6}" type="presOf" srcId="{CFDF0361-94DB-4AC7-A193-8E8C693CA58F}" destId="{1B9F4A94-754B-444A-842C-B45BA1F90E11}" srcOrd="1" destOrd="0" presId="urn:microsoft.com/office/officeart/2005/8/layout/cycle2"/>
    <dgm:cxn modelId="{0DA085C3-906A-4AC0-8644-D9A9AFDCD9DD}" type="presOf" srcId="{52CD3A01-D5CD-4CD9-88BA-65A17565CDEE}" destId="{F9868AC0-1B68-48BF-9B79-291479AB2FE9}" srcOrd="0" destOrd="0" presId="urn:microsoft.com/office/officeart/2005/8/layout/cycle2"/>
    <dgm:cxn modelId="{4917B6DB-4509-4274-BBCB-6B8266EAF928}" srcId="{52CD3A01-D5CD-4CD9-88BA-65A17565CDEE}" destId="{941ACE47-E323-48EB-9D3B-FD60A88057FF}" srcOrd="0" destOrd="0" parTransId="{D6BB288A-48F6-4CE3-BED7-8BC3BE19D049}" sibTransId="{CFDF0361-94DB-4AC7-A193-8E8C693CA58F}"/>
    <dgm:cxn modelId="{8ECFB5E7-8A89-42BE-A0DB-5A3B6D2E0FB2}" type="presOf" srcId="{CFDF0361-94DB-4AC7-A193-8E8C693CA58F}" destId="{1DC1D570-7F2E-47C4-9BED-6359347080BE}" srcOrd="0" destOrd="0" presId="urn:microsoft.com/office/officeart/2005/8/layout/cycle2"/>
    <dgm:cxn modelId="{C7B83C7F-3D06-4F62-8CB1-C86E3E5077D8}" type="presParOf" srcId="{F9868AC0-1B68-48BF-9B79-291479AB2FE9}" destId="{6A34C297-53F3-4E00-BAA1-652F1D9B1B70}" srcOrd="0" destOrd="0" presId="urn:microsoft.com/office/officeart/2005/8/layout/cycle2"/>
    <dgm:cxn modelId="{1A1216CC-5C62-4C4A-A639-E859BEDE3F1B}" type="presParOf" srcId="{F9868AC0-1B68-48BF-9B79-291479AB2FE9}" destId="{1DC1D570-7F2E-47C4-9BED-6359347080BE}" srcOrd="1" destOrd="0" presId="urn:microsoft.com/office/officeart/2005/8/layout/cycle2"/>
    <dgm:cxn modelId="{F2C4FFFE-06C4-44C7-BF48-D83606D15E12}" type="presParOf" srcId="{1DC1D570-7F2E-47C4-9BED-6359347080BE}" destId="{1B9F4A94-754B-444A-842C-B45BA1F90E11}" srcOrd="0" destOrd="0" presId="urn:microsoft.com/office/officeart/2005/8/layout/cycle2"/>
    <dgm:cxn modelId="{CBEFD8B0-5EF7-4DEE-8A00-52DBFD17639F}" type="presParOf" srcId="{F9868AC0-1B68-48BF-9B79-291479AB2FE9}" destId="{0E9ADBA0-4597-4C8A-9B5D-4655ECEA1073}" srcOrd="2" destOrd="0" presId="urn:microsoft.com/office/officeart/2005/8/layout/cycle2"/>
    <dgm:cxn modelId="{24849105-FCC8-4511-A6BD-B569A185DE5F}" type="presParOf" srcId="{F9868AC0-1B68-48BF-9B79-291479AB2FE9}" destId="{4B0671E2-FD75-45F2-9F07-031ACE93D678}" srcOrd="3" destOrd="0" presId="urn:microsoft.com/office/officeart/2005/8/layout/cycle2"/>
    <dgm:cxn modelId="{F2688257-7B8B-476E-A526-4EC8072E416E}" type="presParOf" srcId="{4B0671E2-FD75-45F2-9F07-031ACE93D678}" destId="{C607AE4F-2663-433E-902D-A104D0C510D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ECC47291-6356-457D-AB0B-46F2F6247FCD}" type="doc">
      <dgm:prSet loTypeId="urn:microsoft.com/office/officeart/2005/8/layout/hierarchy4" loCatId="list" qsTypeId="urn:microsoft.com/office/officeart/2005/8/quickstyle/simple1" qsCatId="simple" csTypeId="urn:microsoft.com/office/officeart/2005/8/colors/accent0_3" csCatId="mainScheme" phldr="1"/>
      <dgm:spPr/>
      <dgm:t>
        <a:bodyPr/>
        <a:lstStyle/>
        <a:p>
          <a:endParaRPr lang="en-US"/>
        </a:p>
      </dgm:t>
    </dgm:pt>
    <dgm:pt modelId="{3FE6CD3E-EBE1-4BB8-BCDF-5561C3AAC640}">
      <dgm:prSet/>
      <dgm:spPr/>
      <dgm:t>
        <a:bodyPr/>
        <a:lstStyle/>
        <a:p>
          <a:pPr rtl="0"/>
          <a:r>
            <a:rPr lang="en-US" dirty="0"/>
            <a:t>Two conditions that impact assessment were common across the colleges:</a:t>
          </a:r>
        </a:p>
      </dgm:t>
    </dgm:pt>
    <dgm:pt modelId="{6B567ACB-C04A-495E-BFF2-A547E08F7116}" type="parTrans" cxnId="{E9B2492D-702B-4C33-AE95-AD26F18909A9}">
      <dgm:prSet/>
      <dgm:spPr/>
      <dgm:t>
        <a:bodyPr/>
        <a:lstStyle/>
        <a:p>
          <a:endParaRPr lang="en-US"/>
        </a:p>
      </dgm:t>
    </dgm:pt>
    <dgm:pt modelId="{78B160DF-D666-4E85-9B94-DF3ACBFF46A4}" type="sibTrans" cxnId="{E9B2492D-702B-4C33-AE95-AD26F18909A9}">
      <dgm:prSet/>
      <dgm:spPr/>
      <dgm:t>
        <a:bodyPr/>
        <a:lstStyle/>
        <a:p>
          <a:endParaRPr lang="en-US"/>
        </a:p>
      </dgm:t>
    </dgm:pt>
    <dgm:pt modelId="{B2C2F898-BC80-4C0D-A018-653AA7C5FAD6}">
      <dgm:prSet/>
      <dgm:spPr/>
      <dgm:t>
        <a:bodyPr/>
        <a:lstStyle/>
        <a:p>
          <a:pPr rtl="0"/>
          <a:r>
            <a:rPr lang="en-US" dirty="0"/>
            <a:t>Class size</a:t>
          </a:r>
        </a:p>
      </dgm:t>
    </dgm:pt>
    <dgm:pt modelId="{FE3903E1-A0A9-4904-A68D-3CED93E707DF}" type="parTrans" cxnId="{810618B7-DFFA-4C78-8A5F-3E5779E56C9A}">
      <dgm:prSet/>
      <dgm:spPr/>
      <dgm:t>
        <a:bodyPr/>
        <a:lstStyle/>
        <a:p>
          <a:endParaRPr lang="en-US"/>
        </a:p>
      </dgm:t>
    </dgm:pt>
    <dgm:pt modelId="{63E4DE97-2A52-48EA-9A20-3114891510C8}" type="sibTrans" cxnId="{810618B7-DFFA-4C78-8A5F-3E5779E56C9A}">
      <dgm:prSet/>
      <dgm:spPr/>
      <dgm:t>
        <a:bodyPr/>
        <a:lstStyle/>
        <a:p>
          <a:endParaRPr lang="en-US"/>
        </a:p>
      </dgm:t>
    </dgm:pt>
    <dgm:pt modelId="{E9A93480-6670-41B7-862D-FEEF9AEBCAB2}">
      <dgm:prSet/>
      <dgm:spPr/>
      <dgm:t>
        <a:bodyPr/>
        <a:lstStyle/>
        <a:p>
          <a:pPr rtl="0"/>
          <a:r>
            <a:rPr lang="en-US" dirty="0"/>
            <a:t>Disciplinary accreditation</a:t>
          </a:r>
        </a:p>
      </dgm:t>
    </dgm:pt>
    <dgm:pt modelId="{C28537E4-3206-4C84-968C-286B2458E49D}" type="parTrans" cxnId="{3C2FCBD7-BB99-4658-B755-D4DD28B6B201}">
      <dgm:prSet/>
      <dgm:spPr/>
      <dgm:t>
        <a:bodyPr/>
        <a:lstStyle/>
        <a:p>
          <a:endParaRPr lang="en-US"/>
        </a:p>
      </dgm:t>
    </dgm:pt>
    <dgm:pt modelId="{FFF27E95-8411-41AF-B98B-6FCE1F6C7C1B}" type="sibTrans" cxnId="{3C2FCBD7-BB99-4658-B755-D4DD28B6B201}">
      <dgm:prSet/>
      <dgm:spPr/>
      <dgm:t>
        <a:bodyPr/>
        <a:lstStyle/>
        <a:p>
          <a:endParaRPr lang="en-US"/>
        </a:p>
      </dgm:t>
    </dgm:pt>
    <dgm:pt modelId="{32FC8FAD-989D-48B0-8030-A91E6824B38D}" type="pres">
      <dgm:prSet presAssocID="{ECC47291-6356-457D-AB0B-46F2F6247FCD}" presName="Name0" presStyleCnt="0">
        <dgm:presLayoutVars>
          <dgm:chPref val="1"/>
          <dgm:dir/>
          <dgm:animOne val="branch"/>
          <dgm:animLvl val="lvl"/>
          <dgm:resizeHandles/>
        </dgm:presLayoutVars>
      </dgm:prSet>
      <dgm:spPr/>
    </dgm:pt>
    <dgm:pt modelId="{A42F39F6-DF26-40F8-9223-B4722A730085}" type="pres">
      <dgm:prSet presAssocID="{3FE6CD3E-EBE1-4BB8-BCDF-5561C3AAC640}" presName="vertOne" presStyleCnt="0"/>
      <dgm:spPr/>
    </dgm:pt>
    <dgm:pt modelId="{7120C5F6-5B12-4619-8183-A53B0C25BEE5}" type="pres">
      <dgm:prSet presAssocID="{3FE6CD3E-EBE1-4BB8-BCDF-5561C3AAC640}" presName="txOne" presStyleLbl="node0" presStyleIdx="0" presStyleCnt="1">
        <dgm:presLayoutVars>
          <dgm:chPref val="3"/>
        </dgm:presLayoutVars>
      </dgm:prSet>
      <dgm:spPr/>
    </dgm:pt>
    <dgm:pt modelId="{B16EA458-28E0-490E-BDD4-B47A6DBDF586}" type="pres">
      <dgm:prSet presAssocID="{3FE6CD3E-EBE1-4BB8-BCDF-5561C3AAC640}" presName="parTransOne" presStyleCnt="0"/>
      <dgm:spPr/>
    </dgm:pt>
    <dgm:pt modelId="{F23E1DFA-8EA6-4F7C-B56B-5B92AA482532}" type="pres">
      <dgm:prSet presAssocID="{3FE6CD3E-EBE1-4BB8-BCDF-5561C3AAC640}" presName="horzOne" presStyleCnt="0"/>
      <dgm:spPr/>
    </dgm:pt>
    <dgm:pt modelId="{46A8ACBB-0E19-4A3D-B1E5-782E7DB61AB4}" type="pres">
      <dgm:prSet presAssocID="{B2C2F898-BC80-4C0D-A018-653AA7C5FAD6}" presName="vertTwo" presStyleCnt="0"/>
      <dgm:spPr/>
    </dgm:pt>
    <dgm:pt modelId="{47F72369-26FA-4574-9C77-66EF2F6E4FEC}" type="pres">
      <dgm:prSet presAssocID="{B2C2F898-BC80-4C0D-A018-653AA7C5FAD6}" presName="txTwo" presStyleLbl="node2" presStyleIdx="0" presStyleCnt="2">
        <dgm:presLayoutVars>
          <dgm:chPref val="3"/>
        </dgm:presLayoutVars>
      </dgm:prSet>
      <dgm:spPr/>
    </dgm:pt>
    <dgm:pt modelId="{4BF6F7E2-800A-4384-8F26-F04CB7617D45}" type="pres">
      <dgm:prSet presAssocID="{B2C2F898-BC80-4C0D-A018-653AA7C5FAD6}" presName="horzTwo" presStyleCnt="0"/>
      <dgm:spPr/>
    </dgm:pt>
    <dgm:pt modelId="{647A7003-E310-4486-88CE-C0E0025A280A}" type="pres">
      <dgm:prSet presAssocID="{63E4DE97-2A52-48EA-9A20-3114891510C8}" presName="sibSpaceTwo" presStyleCnt="0"/>
      <dgm:spPr/>
    </dgm:pt>
    <dgm:pt modelId="{DC25DF6F-9859-44C8-8A56-2CCEA6CDF2BA}" type="pres">
      <dgm:prSet presAssocID="{E9A93480-6670-41B7-862D-FEEF9AEBCAB2}" presName="vertTwo" presStyleCnt="0"/>
      <dgm:spPr/>
    </dgm:pt>
    <dgm:pt modelId="{499FE5DB-B163-4646-AD47-689A4423DB3E}" type="pres">
      <dgm:prSet presAssocID="{E9A93480-6670-41B7-862D-FEEF9AEBCAB2}" presName="txTwo" presStyleLbl="node2" presStyleIdx="1" presStyleCnt="2">
        <dgm:presLayoutVars>
          <dgm:chPref val="3"/>
        </dgm:presLayoutVars>
      </dgm:prSet>
      <dgm:spPr/>
    </dgm:pt>
    <dgm:pt modelId="{682C8683-D24B-498A-A6E5-28B12F3817D4}" type="pres">
      <dgm:prSet presAssocID="{E9A93480-6670-41B7-862D-FEEF9AEBCAB2}" presName="horzTwo" presStyleCnt="0"/>
      <dgm:spPr/>
    </dgm:pt>
  </dgm:ptLst>
  <dgm:cxnLst>
    <dgm:cxn modelId="{39A95324-0D0F-4DCD-BDDF-746E780FC6BC}" type="presOf" srcId="{ECC47291-6356-457D-AB0B-46F2F6247FCD}" destId="{32FC8FAD-989D-48B0-8030-A91E6824B38D}" srcOrd="0" destOrd="0" presId="urn:microsoft.com/office/officeart/2005/8/layout/hierarchy4"/>
    <dgm:cxn modelId="{E9B2492D-702B-4C33-AE95-AD26F18909A9}" srcId="{ECC47291-6356-457D-AB0B-46F2F6247FCD}" destId="{3FE6CD3E-EBE1-4BB8-BCDF-5561C3AAC640}" srcOrd="0" destOrd="0" parTransId="{6B567ACB-C04A-495E-BFF2-A547E08F7116}" sibTransId="{78B160DF-D666-4E85-9B94-DF3ACBFF46A4}"/>
    <dgm:cxn modelId="{0E48975D-7E95-442E-BEAB-E2E014F49C76}" type="presOf" srcId="{B2C2F898-BC80-4C0D-A018-653AA7C5FAD6}" destId="{47F72369-26FA-4574-9C77-66EF2F6E4FEC}" srcOrd="0" destOrd="0" presId="urn:microsoft.com/office/officeart/2005/8/layout/hierarchy4"/>
    <dgm:cxn modelId="{D91ACF48-80A3-46B1-829E-9AE99FC1A07C}" type="presOf" srcId="{3FE6CD3E-EBE1-4BB8-BCDF-5561C3AAC640}" destId="{7120C5F6-5B12-4619-8183-A53B0C25BEE5}" srcOrd="0" destOrd="0" presId="urn:microsoft.com/office/officeart/2005/8/layout/hierarchy4"/>
    <dgm:cxn modelId="{A03CF6B5-D934-4360-9774-FBBA562B0C6C}" type="presOf" srcId="{E9A93480-6670-41B7-862D-FEEF9AEBCAB2}" destId="{499FE5DB-B163-4646-AD47-689A4423DB3E}" srcOrd="0" destOrd="0" presId="urn:microsoft.com/office/officeart/2005/8/layout/hierarchy4"/>
    <dgm:cxn modelId="{810618B7-DFFA-4C78-8A5F-3E5779E56C9A}" srcId="{3FE6CD3E-EBE1-4BB8-BCDF-5561C3AAC640}" destId="{B2C2F898-BC80-4C0D-A018-653AA7C5FAD6}" srcOrd="0" destOrd="0" parTransId="{FE3903E1-A0A9-4904-A68D-3CED93E707DF}" sibTransId="{63E4DE97-2A52-48EA-9A20-3114891510C8}"/>
    <dgm:cxn modelId="{3C2FCBD7-BB99-4658-B755-D4DD28B6B201}" srcId="{3FE6CD3E-EBE1-4BB8-BCDF-5561C3AAC640}" destId="{E9A93480-6670-41B7-862D-FEEF9AEBCAB2}" srcOrd="1" destOrd="0" parTransId="{C28537E4-3206-4C84-968C-286B2458E49D}" sibTransId="{FFF27E95-8411-41AF-B98B-6FCE1F6C7C1B}"/>
    <dgm:cxn modelId="{B432071E-ABB8-4CE3-B2E3-397980F5AA81}" type="presParOf" srcId="{32FC8FAD-989D-48B0-8030-A91E6824B38D}" destId="{A42F39F6-DF26-40F8-9223-B4722A730085}" srcOrd="0" destOrd="0" presId="urn:microsoft.com/office/officeart/2005/8/layout/hierarchy4"/>
    <dgm:cxn modelId="{B14DBDA3-9449-44FA-B070-61D470EE6FC4}" type="presParOf" srcId="{A42F39F6-DF26-40F8-9223-B4722A730085}" destId="{7120C5F6-5B12-4619-8183-A53B0C25BEE5}" srcOrd="0" destOrd="0" presId="urn:microsoft.com/office/officeart/2005/8/layout/hierarchy4"/>
    <dgm:cxn modelId="{89EC07B4-6116-4427-BE49-3108E5CD491A}" type="presParOf" srcId="{A42F39F6-DF26-40F8-9223-B4722A730085}" destId="{B16EA458-28E0-490E-BDD4-B47A6DBDF586}" srcOrd="1" destOrd="0" presId="urn:microsoft.com/office/officeart/2005/8/layout/hierarchy4"/>
    <dgm:cxn modelId="{CDEB6EE4-0E8C-4064-99A7-F176F10B76A2}" type="presParOf" srcId="{A42F39F6-DF26-40F8-9223-B4722A730085}" destId="{F23E1DFA-8EA6-4F7C-B56B-5B92AA482532}" srcOrd="2" destOrd="0" presId="urn:microsoft.com/office/officeart/2005/8/layout/hierarchy4"/>
    <dgm:cxn modelId="{378BCB82-9839-4804-8A4A-0A831BE61020}" type="presParOf" srcId="{F23E1DFA-8EA6-4F7C-B56B-5B92AA482532}" destId="{46A8ACBB-0E19-4A3D-B1E5-782E7DB61AB4}" srcOrd="0" destOrd="0" presId="urn:microsoft.com/office/officeart/2005/8/layout/hierarchy4"/>
    <dgm:cxn modelId="{895BDF46-458A-46BE-AACE-7AF0521F697E}" type="presParOf" srcId="{46A8ACBB-0E19-4A3D-B1E5-782E7DB61AB4}" destId="{47F72369-26FA-4574-9C77-66EF2F6E4FEC}" srcOrd="0" destOrd="0" presId="urn:microsoft.com/office/officeart/2005/8/layout/hierarchy4"/>
    <dgm:cxn modelId="{DD548DA4-E5D0-4B8F-9A95-FC6A387A22A7}" type="presParOf" srcId="{46A8ACBB-0E19-4A3D-B1E5-782E7DB61AB4}" destId="{4BF6F7E2-800A-4384-8F26-F04CB7617D45}" srcOrd="1" destOrd="0" presId="urn:microsoft.com/office/officeart/2005/8/layout/hierarchy4"/>
    <dgm:cxn modelId="{36701863-E3CE-4927-A140-F48B9ADAE233}" type="presParOf" srcId="{F23E1DFA-8EA6-4F7C-B56B-5B92AA482532}" destId="{647A7003-E310-4486-88CE-C0E0025A280A}" srcOrd="1" destOrd="0" presId="urn:microsoft.com/office/officeart/2005/8/layout/hierarchy4"/>
    <dgm:cxn modelId="{7CF8C195-9766-428D-87CB-555B63715A4E}" type="presParOf" srcId="{F23E1DFA-8EA6-4F7C-B56B-5B92AA482532}" destId="{DC25DF6F-9859-44C8-8A56-2CCEA6CDF2BA}" srcOrd="2" destOrd="0" presId="urn:microsoft.com/office/officeart/2005/8/layout/hierarchy4"/>
    <dgm:cxn modelId="{F8BF909A-5385-4DA1-A128-1AEB926198F5}" type="presParOf" srcId="{DC25DF6F-9859-44C8-8A56-2CCEA6CDF2BA}" destId="{499FE5DB-B163-4646-AD47-689A4423DB3E}" srcOrd="0" destOrd="0" presId="urn:microsoft.com/office/officeart/2005/8/layout/hierarchy4"/>
    <dgm:cxn modelId="{00BD522E-9FEF-4ACD-BE1A-7D605B148D40}" type="presParOf" srcId="{DC25DF6F-9859-44C8-8A56-2CCEA6CDF2BA}" destId="{682C8683-D24B-498A-A6E5-28B12F3817D4}"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FC4D18C1-7659-4E90-B44E-66D5D9E03239}"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6BECD2C4-CF35-4FD7-98C5-FCDD71C260C9}">
      <dgm:prSet/>
      <dgm:spPr/>
      <dgm:t>
        <a:bodyPr/>
        <a:lstStyle/>
        <a:p>
          <a:pPr rtl="0"/>
          <a:r>
            <a:rPr lang="en-US"/>
            <a:t>Primary driver for assessment methodology: number of students in the class</a:t>
          </a:r>
        </a:p>
      </dgm:t>
    </dgm:pt>
    <dgm:pt modelId="{D162E99E-117E-41A7-B24E-FA1DE5A74D14}" type="parTrans" cxnId="{45176BA0-D827-4D6E-AD11-41A276CBB1B3}">
      <dgm:prSet/>
      <dgm:spPr/>
      <dgm:t>
        <a:bodyPr/>
        <a:lstStyle/>
        <a:p>
          <a:endParaRPr lang="en-US"/>
        </a:p>
      </dgm:t>
    </dgm:pt>
    <dgm:pt modelId="{0DFF704F-6A39-4BD9-9617-06871F35D13D}" type="sibTrans" cxnId="{45176BA0-D827-4D6E-AD11-41A276CBB1B3}">
      <dgm:prSet/>
      <dgm:spPr/>
      <dgm:t>
        <a:bodyPr/>
        <a:lstStyle/>
        <a:p>
          <a:endParaRPr lang="en-US"/>
        </a:p>
      </dgm:t>
    </dgm:pt>
    <dgm:pt modelId="{26F1CAB3-7D6F-4BFE-B7E6-44038DC13230}">
      <dgm:prSet/>
      <dgm:spPr/>
      <dgm:t>
        <a:bodyPr/>
        <a:lstStyle/>
        <a:p>
          <a:pPr rtl="0"/>
          <a:r>
            <a:rPr lang="en-US" dirty="0"/>
            <a:t>Large classes constrain assessment choices to large scale measures (such as exams scored electronically)</a:t>
          </a:r>
        </a:p>
      </dgm:t>
    </dgm:pt>
    <dgm:pt modelId="{EE6E8F55-0227-457D-BD19-C2230B0B1075}" type="parTrans" cxnId="{F532881B-7BE7-45F6-8C7A-8EAF093AA8D4}">
      <dgm:prSet/>
      <dgm:spPr/>
      <dgm:t>
        <a:bodyPr/>
        <a:lstStyle/>
        <a:p>
          <a:endParaRPr lang="en-US"/>
        </a:p>
      </dgm:t>
    </dgm:pt>
    <dgm:pt modelId="{AB2483B8-0AA7-416F-BCD6-47BA7FFC0615}" type="sibTrans" cxnId="{F532881B-7BE7-45F6-8C7A-8EAF093AA8D4}">
      <dgm:prSet/>
      <dgm:spPr/>
      <dgm:t>
        <a:bodyPr/>
        <a:lstStyle/>
        <a:p>
          <a:endParaRPr lang="en-US"/>
        </a:p>
      </dgm:t>
    </dgm:pt>
    <dgm:pt modelId="{3D2A3424-2B8E-4F60-87F6-958462E84FA8}">
      <dgm:prSet/>
      <dgm:spPr/>
      <dgm:t>
        <a:bodyPr/>
        <a:lstStyle/>
        <a:p>
          <a:pPr rtl="0"/>
          <a:r>
            <a:rPr lang="en-US"/>
            <a:t>There is a tension between what faculty want to do to assess their students and what they feel they must do because of class size</a:t>
          </a:r>
        </a:p>
      </dgm:t>
    </dgm:pt>
    <dgm:pt modelId="{07E97D42-33FB-4323-996B-0AE125C84009}" type="parTrans" cxnId="{D15AE33B-316A-43B8-AAFB-AB94EAC055E6}">
      <dgm:prSet/>
      <dgm:spPr/>
      <dgm:t>
        <a:bodyPr/>
        <a:lstStyle/>
        <a:p>
          <a:endParaRPr lang="en-US"/>
        </a:p>
      </dgm:t>
    </dgm:pt>
    <dgm:pt modelId="{435EF7EF-4057-4449-874F-136797E5FD3B}" type="sibTrans" cxnId="{D15AE33B-316A-43B8-AAFB-AB94EAC055E6}">
      <dgm:prSet/>
      <dgm:spPr/>
      <dgm:t>
        <a:bodyPr/>
        <a:lstStyle/>
        <a:p>
          <a:endParaRPr lang="en-US"/>
        </a:p>
      </dgm:t>
    </dgm:pt>
    <dgm:pt modelId="{3598A065-FD36-41EE-8A5A-2DDB53DEB865}" type="pres">
      <dgm:prSet presAssocID="{FC4D18C1-7659-4E90-B44E-66D5D9E03239}" presName="linear" presStyleCnt="0">
        <dgm:presLayoutVars>
          <dgm:animLvl val="lvl"/>
          <dgm:resizeHandles val="exact"/>
        </dgm:presLayoutVars>
      </dgm:prSet>
      <dgm:spPr/>
    </dgm:pt>
    <dgm:pt modelId="{90B02A1C-5065-4165-B1CE-3A3377A234BE}" type="pres">
      <dgm:prSet presAssocID="{6BECD2C4-CF35-4FD7-98C5-FCDD71C260C9}" presName="parentText" presStyleLbl="node1" presStyleIdx="0" presStyleCnt="3">
        <dgm:presLayoutVars>
          <dgm:chMax val="0"/>
          <dgm:bulletEnabled val="1"/>
        </dgm:presLayoutVars>
      </dgm:prSet>
      <dgm:spPr/>
    </dgm:pt>
    <dgm:pt modelId="{C5C3AA82-2D02-4529-9614-797DF63F1199}" type="pres">
      <dgm:prSet presAssocID="{0DFF704F-6A39-4BD9-9617-06871F35D13D}" presName="spacer" presStyleCnt="0"/>
      <dgm:spPr/>
    </dgm:pt>
    <dgm:pt modelId="{67860F9D-E1DA-4DB2-A6B7-D6FBE4427217}" type="pres">
      <dgm:prSet presAssocID="{26F1CAB3-7D6F-4BFE-B7E6-44038DC13230}" presName="parentText" presStyleLbl="node1" presStyleIdx="1" presStyleCnt="3">
        <dgm:presLayoutVars>
          <dgm:chMax val="0"/>
          <dgm:bulletEnabled val="1"/>
        </dgm:presLayoutVars>
      </dgm:prSet>
      <dgm:spPr/>
    </dgm:pt>
    <dgm:pt modelId="{7C3E4BAE-DC35-412F-9567-F029570741AF}" type="pres">
      <dgm:prSet presAssocID="{AB2483B8-0AA7-416F-BCD6-47BA7FFC0615}" presName="spacer" presStyleCnt="0"/>
      <dgm:spPr/>
    </dgm:pt>
    <dgm:pt modelId="{FA78FE0E-D8AF-4EBF-8990-F9AA200DBB33}" type="pres">
      <dgm:prSet presAssocID="{3D2A3424-2B8E-4F60-87F6-958462E84FA8}" presName="parentText" presStyleLbl="node1" presStyleIdx="2" presStyleCnt="3">
        <dgm:presLayoutVars>
          <dgm:chMax val="0"/>
          <dgm:bulletEnabled val="1"/>
        </dgm:presLayoutVars>
      </dgm:prSet>
      <dgm:spPr/>
    </dgm:pt>
  </dgm:ptLst>
  <dgm:cxnLst>
    <dgm:cxn modelId="{00781103-7A72-4937-B118-AA0EB8429CCF}" type="presOf" srcId="{3D2A3424-2B8E-4F60-87F6-958462E84FA8}" destId="{FA78FE0E-D8AF-4EBF-8990-F9AA200DBB33}" srcOrd="0" destOrd="0" presId="urn:microsoft.com/office/officeart/2005/8/layout/vList2"/>
    <dgm:cxn modelId="{F532881B-7BE7-45F6-8C7A-8EAF093AA8D4}" srcId="{FC4D18C1-7659-4E90-B44E-66D5D9E03239}" destId="{26F1CAB3-7D6F-4BFE-B7E6-44038DC13230}" srcOrd="1" destOrd="0" parTransId="{EE6E8F55-0227-457D-BD19-C2230B0B1075}" sibTransId="{AB2483B8-0AA7-416F-BCD6-47BA7FFC0615}"/>
    <dgm:cxn modelId="{D15AE33B-316A-43B8-AAFB-AB94EAC055E6}" srcId="{FC4D18C1-7659-4E90-B44E-66D5D9E03239}" destId="{3D2A3424-2B8E-4F60-87F6-958462E84FA8}" srcOrd="2" destOrd="0" parTransId="{07E97D42-33FB-4323-996B-0AE125C84009}" sibTransId="{435EF7EF-4057-4449-874F-136797E5FD3B}"/>
    <dgm:cxn modelId="{45176BA0-D827-4D6E-AD11-41A276CBB1B3}" srcId="{FC4D18C1-7659-4E90-B44E-66D5D9E03239}" destId="{6BECD2C4-CF35-4FD7-98C5-FCDD71C260C9}" srcOrd="0" destOrd="0" parTransId="{D162E99E-117E-41A7-B24E-FA1DE5A74D14}" sibTransId="{0DFF704F-6A39-4BD9-9617-06871F35D13D}"/>
    <dgm:cxn modelId="{A56276A2-C93D-4307-A42F-0791981BA514}" type="presOf" srcId="{FC4D18C1-7659-4E90-B44E-66D5D9E03239}" destId="{3598A065-FD36-41EE-8A5A-2DDB53DEB865}" srcOrd="0" destOrd="0" presId="urn:microsoft.com/office/officeart/2005/8/layout/vList2"/>
    <dgm:cxn modelId="{EAB816BC-0DFD-414D-9DCC-11BFB5351FAD}" type="presOf" srcId="{26F1CAB3-7D6F-4BFE-B7E6-44038DC13230}" destId="{67860F9D-E1DA-4DB2-A6B7-D6FBE4427217}" srcOrd="0" destOrd="0" presId="urn:microsoft.com/office/officeart/2005/8/layout/vList2"/>
    <dgm:cxn modelId="{F99E38F5-F5A9-4DEE-A938-8E0469439A1C}" type="presOf" srcId="{6BECD2C4-CF35-4FD7-98C5-FCDD71C260C9}" destId="{90B02A1C-5065-4165-B1CE-3A3377A234BE}" srcOrd="0" destOrd="0" presId="urn:microsoft.com/office/officeart/2005/8/layout/vList2"/>
    <dgm:cxn modelId="{593718CA-4A48-4B27-90F7-F3C4408070E4}" type="presParOf" srcId="{3598A065-FD36-41EE-8A5A-2DDB53DEB865}" destId="{90B02A1C-5065-4165-B1CE-3A3377A234BE}" srcOrd="0" destOrd="0" presId="urn:microsoft.com/office/officeart/2005/8/layout/vList2"/>
    <dgm:cxn modelId="{2DFFE494-22F3-4108-9C95-469018965E92}" type="presParOf" srcId="{3598A065-FD36-41EE-8A5A-2DDB53DEB865}" destId="{C5C3AA82-2D02-4529-9614-797DF63F1199}" srcOrd="1" destOrd="0" presId="urn:microsoft.com/office/officeart/2005/8/layout/vList2"/>
    <dgm:cxn modelId="{2F3C685F-EDF2-49BD-9861-1D700D8F2E1D}" type="presParOf" srcId="{3598A065-FD36-41EE-8A5A-2DDB53DEB865}" destId="{67860F9D-E1DA-4DB2-A6B7-D6FBE4427217}" srcOrd="2" destOrd="0" presId="urn:microsoft.com/office/officeart/2005/8/layout/vList2"/>
    <dgm:cxn modelId="{8058B1BF-F44C-4DA5-A671-9EDCB0E49A6C}" type="presParOf" srcId="{3598A065-FD36-41EE-8A5A-2DDB53DEB865}" destId="{7C3E4BAE-DC35-412F-9567-F029570741AF}" srcOrd="3" destOrd="0" presId="urn:microsoft.com/office/officeart/2005/8/layout/vList2"/>
    <dgm:cxn modelId="{9731F76E-4DB8-418C-9187-D34A34130808}" type="presParOf" srcId="{3598A065-FD36-41EE-8A5A-2DDB53DEB865}" destId="{FA78FE0E-D8AF-4EBF-8990-F9AA200DBB33}"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696A54DC-6003-4EC8-972F-38A642C24AFB}" type="doc">
      <dgm:prSet loTypeId="urn:microsoft.com/office/officeart/2005/8/layout/hChevron3" loCatId="process" qsTypeId="urn:microsoft.com/office/officeart/2005/8/quickstyle/simple1" qsCatId="simple" csTypeId="urn:microsoft.com/office/officeart/2005/8/colors/accent0_3" csCatId="mainScheme" phldr="1"/>
      <dgm:spPr/>
      <dgm:t>
        <a:bodyPr/>
        <a:lstStyle/>
        <a:p>
          <a:endParaRPr lang="en-US"/>
        </a:p>
      </dgm:t>
    </dgm:pt>
    <dgm:pt modelId="{78C1A1F7-12B8-4745-8FC7-9550F8E9AC62}">
      <dgm:prSet/>
      <dgm:spPr/>
      <dgm:t>
        <a:bodyPr/>
        <a:lstStyle/>
        <a:p>
          <a:pPr rtl="0"/>
          <a:r>
            <a:rPr lang="en-US"/>
            <a:t>Disciplinary accreditors often require student learning measures and some prescribe student learning outcomes</a:t>
          </a:r>
        </a:p>
      </dgm:t>
    </dgm:pt>
    <dgm:pt modelId="{9331E74B-D866-417C-BB42-FC11957EB06E}" type="parTrans" cxnId="{311FC471-FA43-4638-9395-A18732834666}">
      <dgm:prSet/>
      <dgm:spPr/>
      <dgm:t>
        <a:bodyPr/>
        <a:lstStyle/>
        <a:p>
          <a:endParaRPr lang="en-US"/>
        </a:p>
      </dgm:t>
    </dgm:pt>
    <dgm:pt modelId="{63ABDC9D-FCA1-4E18-8039-B64C141F6843}" type="sibTrans" cxnId="{311FC471-FA43-4638-9395-A18732834666}">
      <dgm:prSet/>
      <dgm:spPr/>
      <dgm:t>
        <a:bodyPr/>
        <a:lstStyle/>
        <a:p>
          <a:endParaRPr lang="en-US"/>
        </a:p>
      </dgm:t>
    </dgm:pt>
    <dgm:pt modelId="{567B5ACB-0142-443E-8D8F-E3C3F184C107}">
      <dgm:prSet/>
      <dgm:spPr/>
      <dgm:t>
        <a:bodyPr/>
        <a:lstStyle/>
        <a:p>
          <a:pPr rtl="0"/>
          <a:r>
            <a:rPr lang="en-US"/>
            <a:t>Some disciplinary accreditors have established assessment standards </a:t>
          </a:r>
        </a:p>
      </dgm:t>
    </dgm:pt>
    <dgm:pt modelId="{02439294-02E3-4756-8AFE-7E0D4F42CD67}" type="parTrans" cxnId="{C9D7ED5D-8922-417A-8425-CCDD1FB1E1AB}">
      <dgm:prSet/>
      <dgm:spPr/>
      <dgm:t>
        <a:bodyPr/>
        <a:lstStyle/>
        <a:p>
          <a:endParaRPr lang="en-US"/>
        </a:p>
      </dgm:t>
    </dgm:pt>
    <dgm:pt modelId="{B873AADC-79E6-4433-B2D5-C905F69F16E1}" type="sibTrans" cxnId="{C9D7ED5D-8922-417A-8425-CCDD1FB1E1AB}">
      <dgm:prSet/>
      <dgm:spPr/>
      <dgm:t>
        <a:bodyPr/>
        <a:lstStyle/>
        <a:p>
          <a:endParaRPr lang="en-US"/>
        </a:p>
      </dgm:t>
    </dgm:pt>
    <dgm:pt modelId="{D881B06C-51C4-4FD1-8773-D1E9F2570E3E}">
      <dgm:prSet/>
      <dgm:spPr/>
      <dgm:t>
        <a:bodyPr/>
        <a:lstStyle/>
        <a:p>
          <a:pPr rtl="0"/>
          <a:r>
            <a:rPr lang="en-US"/>
            <a:t>Frustrations:</a:t>
          </a:r>
        </a:p>
      </dgm:t>
    </dgm:pt>
    <dgm:pt modelId="{C560AED9-8F0E-4CB3-AD58-A981C04DD13F}" type="parTrans" cxnId="{E37BFD85-7BEE-490A-BEC1-45F92F0C1C07}">
      <dgm:prSet/>
      <dgm:spPr/>
      <dgm:t>
        <a:bodyPr/>
        <a:lstStyle/>
        <a:p>
          <a:endParaRPr lang="en-US"/>
        </a:p>
      </dgm:t>
    </dgm:pt>
    <dgm:pt modelId="{2A0729C9-2D4A-4952-B30D-FC2D060D0065}" type="sibTrans" cxnId="{E37BFD85-7BEE-490A-BEC1-45F92F0C1C07}">
      <dgm:prSet/>
      <dgm:spPr/>
      <dgm:t>
        <a:bodyPr/>
        <a:lstStyle/>
        <a:p>
          <a:endParaRPr lang="en-US"/>
        </a:p>
      </dgm:t>
    </dgm:pt>
    <dgm:pt modelId="{7EFD693C-2092-4DC6-88F4-989C4E183333}">
      <dgm:prSet/>
      <dgm:spPr/>
      <dgm:t>
        <a:bodyPr/>
        <a:lstStyle/>
        <a:p>
          <a:pPr rtl="0"/>
          <a:r>
            <a:rPr lang="en-US"/>
            <a:t>Aligning disciplinary accreditation requirements with SACSCOC requirements</a:t>
          </a:r>
        </a:p>
      </dgm:t>
    </dgm:pt>
    <dgm:pt modelId="{5B414E34-A297-46C2-969A-718C208ABA85}" type="parTrans" cxnId="{BD7FD817-6D97-475E-B597-337F442C3E59}">
      <dgm:prSet/>
      <dgm:spPr/>
      <dgm:t>
        <a:bodyPr/>
        <a:lstStyle/>
        <a:p>
          <a:endParaRPr lang="en-US"/>
        </a:p>
      </dgm:t>
    </dgm:pt>
    <dgm:pt modelId="{9E654657-0C06-486A-92F5-16B2ECF1A38E}" type="sibTrans" cxnId="{BD7FD817-6D97-475E-B597-337F442C3E59}">
      <dgm:prSet/>
      <dgm:spPr/>
      <dgm:t>
        <a:bodyPr/>
        <a:lstStyle/>
        <a:p>
          <a:endParaRPr lang="en-US"/>
        </a:p>
      </dgm:t>
    </dgm:pt>
    <dgm:pt modelId="{3C18E3AE-D896-44F5-993E-14DBEEBDF2D3}">
      <dgm:prSet/>
      <dgm:spPr/>
      <dgm:t>
        <a:bodyPr/>
        <a:lstStyle/>
        <a:p>
          <a:pPr rtl="0"/>
          <a:r>
            <a:rPr lang="en-US" dirty="0"/>
            <a:t>Appropriate use of required third-party exams</a:t>
          </a:r>
        </a:p>
      </dgm:t>
    </dgm:pt>
    <dgm:pt modelId="{0B3EC49D-6749-49C1-B042-D65E20A222AA}" type="parTrans" cxnId="{B2EB67FF-91BE-4994-88B0-3C0397669B76}">
      <dgm:prSet/>
      <dgm:spPr/>
      <dgm:t>
        <a:bodyPr/>
        <a:lstStyle/>
        <a:p>
          <a:endParaRPr lang="en-US"/>
        </a:p>
      </dgm:t>
    </dgm:pt>
    <dgm:pt modelId="{9E8E2A12-CDC4-4BB9-8189-A22B9E0420C2}" type="sibTrans" cxnId="{B2EB67FF-91BE-4994-88B0-3C0397669B76}">
      <dgm:prSet/>
      <dgm:spPr/>
      <dgm:t>
        <a:bodyPr/>
        <a:lstStyle/>
        <a:p>
          <a:endParaRPr lang="en-US"/>
        </a:p>
      </dgm:t>
    </dgm:pt>
    <dgm:pt modelId="{CD8A4C39-342F-44B3-ABE5-B95B67D4C053}" type="pres">
      <dgm:prSet presAssocID="{696A54DC-6003-4EC8-972F-38A642C24AFB}" presName="Name0" presStyleCnt="0">
        <dgm:presLayoutVars>
          <dgm:dir/>
          <dgm:resizeHandles val="exact"/>
        </dgm:presLayoutVars>
      </dgm:prSet>
      <dgm:spPr/>
    </dgm:pt>
    <dgm:pt modelId="{42961499-763B-48D6-BD30-2DBE6A368996}" type="pres">
      <dgm:prSet presAssocID="{78C1A1F7-12B8-4745-8FC7-9550F8E9AC62}" presName="parAndChTx" presStyleLbl="node1" presStyleIdx="0" presStyleCnt="3">
        <dgm:presLayoutVars>
          <dgm:bulletEnabled val="1"/>
        </dgm:presLayoutVars>
      </dgm:prSet>
      <dgm:spPr/>
    </dgm:pt>
    <dgm:pt modelId="{75553CA4-E219-4CF6-B441-0EC85E52610E}" type="pres">
      <dgm:prSet presAssocID="{63ABDC9D-FCA1-4E18-8039-B64C141F6843}" presName="parAndChSpace" presStyleCnt="0"/>
      <dgm:spPr/>
    </dgm:pt>
    <dgm:pt modelId="{714FFA03-4EA7-42FD-A620-CFC8BACB362D}" type="pres">
      <dgm:prSet presAssocID="{567B5ACB-0142-443E-8D8F-E3C3F184C107}" presName="parAndChTx" presStyleLbl="node1" presStyleIdx="1" presStyleCnt="3">
        <dgm:presLayoutVars>
          <dgm:bulletEnabled val="1"/>
        </dgm:presLayoutVars>
      </dgm:prSet>
      <dgm:spPr/>
    </dgm:pt>
    <dgm:pt modelId="{5691EFDC-2492-49D5-A112-C051AEB14646}" type="pres">
      <dgm:prSet presAssocID="{B873AADC-79E6-4433-B2D5-C905F69F16E1}" presName="parAndChSpace" presStyleCnt="0"/>
      <dgm:spPr/>
    </dgm:pt>
    <dgm:pt modelId="{88A2F170-9FD6-4998-87D6-33596F20606C}" type="pres">
      <dgm:prSet presAssocID="{D881B06C-51C4-4FD1-8773-D1E9F2570E3E}" presName="parAndChTx" presStyleLbl="node1" presStyleIdx="2" presStyleCnt="3">
        <dgm:presLayoutVars>
          <dgm:bulletEnabled val="1"/>
        </dgm:presLayoutVars>
      </dgm:prSet>
      <dgm:spPr/>
    </dgm:pt>
  </dgm:ptLst>
  <dgm:cxnLst>
    <dgm:cxn modelId="{7490F30A-9239-4C64-936E-C56872CBC20F}" type="presOf" srcId="{567B5ACB-0142-443E-8D8F-E3C3F184C107}" destId="{714FFA03-4EA7-42FD-A620-CFC8BACB362D}" srcOrd="0" destOrd="0" presId="urn:microsoft.com/office/officeart/2005/8/layout/hChevron3"/>
    <dgm:cxn modelId="{106B050B-673F-46D8-BC30-32776ECF83BA}" type="presOf" srcId="{78C1A1F7-12B8-4745-8FC7-9550F8E9AC62}" destId="{42961499-763B-48D6-BD30-2DBE6A368996}" srcOrd="0" destOrd="0" presId="urn:microsoft.com/office/officeart/2005/8/layout/hChevron3"/>
    <dgm:cxn modelId="{BD7FD817-6D97-475E-B597-337F442C3E59}" srcId="{D881B06C-51C4-4FD1-8773-D1E9F2570E3E}" destId="{7EFD693C-2092-4DC6-88F4-989C4E183333}" srcOrd="0" destOrd="0" parTransId="{5B414E34-A297-46C2-969A-718C208ABA85}" sibTransId="{9E654657-0C06-486A-92F5-16B2ECF1A38E}"/>
    <dgm:cxn modelId="{DBD2DF20-B929-4115-950D-47084BDCDB92}" type="presOf" srcId="{3C18E3AE-D896-44F5-993E-14DBEEBDF2D3}" destId="{88A2F170-9FD6-4998-87D6-33596F20606C}" srcOrd="0" destOrd="2" presId="urn:microsoft.com/office/officeart/2005/8/layout/hChevron3"/>
    <dgm:cxn modelId="{C9D7ED5D-8922-417A-8425-CCDD1FB1E1AB}" srcId="{696A54DC-6003-4EC8-972F-38A642C24AFB}" destId="{567B5ACB-0142-443E-8D8F-E3C3F184C107}" srcOrd="1" destOrd="0" parTransId="{02439294-02E3-4756-8AFE-7E0D4F42CD67}" sibTransId="{B873AADC-79E6-4433-B2D5-C905F69F16E1}"/>
    <dgm:cxn modelId="{5BC8F45F-53E6-4B49-9836-7774A2DAD19A}" type="presOf" srcId="{696A54DC-6003-4EC8-972F-38A642C24AFB}" destId="{CD8A4C39-342F-44B3-ABE5-B95B67D4C053}" srcOrd="0" destOrd="0" presId="urn:microsoft.com/office/officeart/2005/8/layout/hChevron3"/>
    <dgm:cxn modelId="{311FC471-FA43-4638-9395-A18732834666}" srcId="{696A54DC-6003-4EC8-972F-38A642C24AFB}" destId="{78C1A1F7-12B8-4745-8FC7-9550F8E9AC62}" srcOrd="0" destOrd="0" parTransId="{9331E74B-D866-417C-BB42-FC11957EB06E}" sibTransId="{63ABDC9D-FCA1-4E18-8039-B64C141F6843}"/>
    <dgm:cxn modelId="{6D6F7976-05B2-4703-A9F5-E490C5D94233}" type="presOf" srcId="{D881B06C-51C4-4FD1-8773-D1E9F2570E3E}" destId="{88A2F170-9FD6-4998-87D6-33596F20606C}" srcOrd="0" destOrd="0" presId="urn:microsoft.com/office/officeart/2005/8/layout/hChevron3"/>
    <dgm:cxn modelId="{E37BFD85-7BEE-490A-BEC1-45F92F0C1C07}" srcId="{696A54DC-6003-4EC8-972F-38A642C24AFB}" destId="{D881B06C-51C4-4FD1-8773-D1E9F2570E3E}" srcOrd="2" destOrd="0" parTransId="{C560AED9-8F0E-4CB3-AD58-A981C04DD13F}" sibTransId="{2A0729C9-2D4A-4952-B30D-FC2D060D0065}"/>
    <dgm:cxn modelId="{8A5B48D1-DEA1-4DAC-9F0A-5C0F8DB0F951}" type="presOf" srcId="{7EFD693C-2092-4DC6-88F4-989C4E183333}" destId="{88A2F170-9FD6-4998-87D6-33596F20606C}" srcOrd="0" destOrd="1" presId="urn:microsoft.com/office/officeart/2005/8/layout/hChevron3"/>
    <dgm:cxn modelId="{B2EB67FF-91BE-4994-88B0-3C0397669B76}" srcId="{D881B06C-51C4-4FD1-8773-D1E9F2570E3E}" destId="{3C18E3AE-D896-44F5-993E-14DBEEBDF2D3}" srcOrd="1" destOrd="0" parTransId="{0B3EC49D-6749-49C1-B042-D65E20A222AA}" sibTransId="{9E8E2A12-CDC4-4BB9-8189-A22B9E0420C2}"/>
    <dgm:cxn modelId="{5C159200-4A27-4F07-B423-B45F80EBC9B6}" type="presParOf" srcId="{CD8A4C39-342F-44B3-ABE5-B95B67D4C053}" destId="{42961499-763B-48D6-BD30-2DBE6A368996}" srcOrd="0" destOrd="0" presId="urn:microsoft.com/office/officeart/2005/8/layout/hChevron3"/>
    <dgm:cxn modelId="{B5932031-C106-4C22-B87A-E6588FE5F5DF}" type="presParOf" srcId="{CD8A4C39-342F-44B3-ABE5-B95B67D4C053}" destId="{75553CA4-E219-4CF6-B441-0EC85E52610E}" srcOrd="1" destOrd="0" presId="urn:microsoft.com/office/officeart/2005/8/layout/hChevron3"/>
    <dgm:cxn modelId="{32092BB0-FE48-4AD8-A6E3-1F93E971FB76}" type="presParOf" srcId="{CD8A4C39-342F-44B3-ABE5-B95B67D4C053}" destId="{714FFA03-4EA7-42FD-A620-CFC8BACB362D}" srcOrd="2" destOrd="0" presId="urn:microsoft.com/office/officeart/2005/8/layout/hChevron3"/>
    <dgm:cxn modelId="{C1440983-6761-41C8-A99B-13B1529A219C}" type="presParOf" srcId="{CD8A4C39-342F-44B3-ABE5-B95B67D4C053}" destId="{5691EFDC-2492-49D5-A112-C051AEB14646}" srcOrd="3" destOrd="0" presId="urn:microsoft.com/office/officeart/2005/8/layout/hChevron3"/>
    <dgm:cxn modelId="{683207AE-18A1-4E18-B1A9-97D9403BD9DF}" type="presParOf" srcId="{CD8A4C39-342F-44B3-ABE5-B95B67D4C053}" destId="{88A2F170-9FD6-4998-87D6-33596F20606C}"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E690D11E-578C-4FAD-833B-54B4C4FF4646}"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B8F8EA5F-88C6-4E36-B190-76498BFC99B4}">
      <dgm:prSet/>
      <dgm:spPr/>
      <dgm:t>
        <a:bodyPr/>
        <a:lstStyle/>
        <a:p>
          <a:pPr rtl="0"/>
          <a:r>
            <a:rPr lang="en-US"/>
            <a:t>We didn’t ask, but…</a:t>
          </a:r>
        </a:p>
      </dgm:t>
    </dgm:pt>
    <dgm:pt modelId="{F5734BC6-2136-4B34-AA68-C2DD90DF9D82}" type="parTrans" cxnId="{EA4EFADF-0CC4-4417-94B3-096700F2AFF6}">
      <dgm:prSet/>
      <dgm:spPr/>
      <dgm:t>
        <a:bodyPr/>
        <a:lstStyle/>
        <a:p>
          <a:endParaRPr lang="en-US"/>
        </a:p>
      </dgm:t>
    </dgm:pt>
    <dgm:pt modelId="{036DAF01-6A35-4497-982A-16EB5A7978AD}" type="sibTrans" cxnId="{EA4EFADF-0CC4-4417-94B3-096700F2AFF6}">
      <dgm:prSet/>
      <dgm:spPr/>
      <dgm:t>
        <a:bodyPr/>
        <a:lstStyle/>
        <a:p>
          <a:endParaRPr lang="en-US"/>
        </a:p>
      </dgm:t>
    </dgm:pt>
    <dgm:pt modelId="{D486A056-C915-4719-8136-7E799213A2C7}">
      <dgm:prSet/>
      <dgm:spPr/>
      <dgm:t>
        <a:bodyPr/>
        <a:lstStyle/>
        <a:p>
          <a:pPr rtl="0"/>
          <a:r>
            <a:rPr lang="en-US" dirty="0"/>
            <a:t>Accreditation reporting was raised in nearly every college</a:t>
          </a:r>
        </a:p>
      </dgm:t>
    </dgm:pt>
    <dgm:pt modelId="{B59FF2B5-7353-4117-AEC9-40F31C0AC12A}" type="parTrans" cxnId="{47BE11C3-2252-43C9-A136-74551FDD4147}">
      <dgm:prSet/>
      <dgm:spPr/>
      <dgm:t>
        <a:bodyPr/>
        <a:lstStyle/>
        <a:p>
          <a:endParaRPr lang="en-US"/>
        </a:p>
      </dgm:t>
    </dgm:pt>
    <dgm:pt modelId="{8F4F3D7A-FA74-484C-8407-B97EB728BFB2}" type="sibTrans" cxnId="{47BE11C3-2252-43C9-A136-74551FDD4147}">
      <dgm:prSet/>
      <dgm:spPr/>
      <dgm:t>
        <a:bodyPr/>
        <a:lstStyle/>
        <a:p>
          <a:endParaRPr lang="en-US"/>
        </a:p>
      </dgm:t>
    </dgm:pt>
    <dgm:pt modelId="{7FB709C5-B15B-40CC-871E-2054CF605AD6}">
      <dgm:prSet/>
      <dgm:spPr/>
      <dgm:t>
        <a:bodyPr/>
        <a:lstStyle/>
        <a:p>
          <a:pPr rtl="0"/>
          <a:r>
            <a:rPr lang="en-US"/>
            <a:t>Three misconceptions emerged:</a:t>
          </a:r>
        </a:p>
      </dgm:t>
    </dgm:pt>
    <dgm:pt modelId="{5EB8BAF4-2FFE-41D4-9127-A26EBA2B1640}" type="parTrans" cxnId="{C4E92F21-B7E8-4FCE-A552-19F324ABD756}">
      <dgm:prSet/>
      <dgm:spPr/>
      <dgm:t>
        <a:bodyPr/>
        <a:lstStyle/>
        <a:p>
          <a:endParaRPr lang="en-US"/>
        </a:p>
      </dgm:t>
    </dgm:pt>
    <dgm:pt modelId="{EB41DC1D-A0A1-4182-B146-30819E74F02D}" type="sibTrans" cxnId="{C4E92F21-B7E8-4FCE-A552-19F324ABD756}">
      <dgm:prSet/>
      <dgm:spPr/>
      <dgm:t>
        <a:bodyPr/>
        <a:lstStyle/>
        <a:p>
          <a:endParaRPr lang="en-US"/>
        </a:p>
      </dgm:t>
    </dgm:pt>
    <dgm:pt modelId="{5906D153-98B2-49F1-B625-EFF387862DD5}">
      <dgm:prSet/>
      <dgm:spPr/>
      <dgm:t>
        <a:bodyPr/>
        <a:lstStyle/>
        <a:p>
          <a:pPr rtl="0"/>
          <a:r>
            <a:rPr lang="en-US"/>
            <a:t>All student learning must be quantified</a:t>
          </a:r>
        </a:p>
      </dgm:t>
    </dgm:pt>
    <dgm:pt modelId="{9918DC4D-CD6C-4F14-A961-94318433D900}" type="parTrans" cxnId="{F3845FFD-65E0-4C25-A92A-EE00B925872B}">
      <dgm:prSet/>
      <dgm:spPr/>
      <dgm:t>
        <a:bodyPr/>
        <a:lstStyle/>
        <a:p>
          <a:endParaRPr lang="en-US"/>
        </a:p>
      </dgm:t>
    </dgm:pt>
    <dgm:pt modelId="{28E5E082-ABAC-40F6-A518-AF159454E982}" type="sibTrans" cxnId="{F3845FFD-65E0-4C25-A92A-EE00B925872B}">
      <dgm:prSet/>
      <dgm:spPr/>
      <dgm:t>
        <a:bodyPr/>
        <a:lstStyle/>
        <a:p>
          <a:endParaRPr lang="en-US"/>
        </a:p>
      </dgm:t>
    </dgm:pt>
    <dgm:pt modelId="{0BB159C4-2130-4CE0-96F2-1A93C26AB324}">
      <dgm:prSet/>
      <dgm:spPr/>
      <dgm:t>
        <a:bodyPr/>
        <a:lstStyle/>
        <a:p>
          <a:pPr rtl="0"/>
          <a:r>
            <a:rPr lang="en-US"/>
            <a:t>Academic assessment is limited to specific categories and types</a:t>
          </a:r>
        </a:p>
      </dgm:t>
    </dgm:pt>
    <dgm:pt modelId="{C7CDCE97-F7F2-467E-BDEE-AE0CF0E19D61}" type="parTrans" cxnId="{116BC1A8-F8D8-4D82-A07B-86C3980D7726}">
      <dgm:prSet/>
      <dgm:spPr/>
      <dgm:t>
        <a:bodyPr/>
        <a:lstStyle/>
        <a:p>
          <a:endParaRPr lang="en-US"/>
        </a:p>
      </dgm:t>
    </dgm:pt>
    <dgm:pt modelId="{A34FF571-ADED-4488-8F5F-2CCBF981069E}" type="sibTrans" cxnId="{116BC1A8-F8D8-4D82-A07B-86C3980D7726}">
      <dgm:prSet/>
      <dgm:spPr/>
      <dgm:t>
        <a:bodyPr/>
        <a:lstStyle/>
        <a:p>
          <a:endParaRPr lang="en-US"/>
        </a:p>
      </dgm:t>
    </dgm:pt>
    <dgm:pt modelId="{735B8EA1-2F62-49DF-839F-5080D9A73EC8}">
      <dgm:prSet/>
      <dgm:spPr/>
      <dgm:t>
        <a:bodyPr/>
        <a:lstStyle/>
        <a:p>
          <a:pPr rtl="0"/>
          <a:r>
            <a:rPr lang="en-US"/>
            <a:t>The data “disappears”</a:t>
          </a:r>
        </a:p>
      </dgm:t>
    </dgm:pt>
    <dgm:pt modelId="{CAF4FB4F-2BEE-46AE-BAC0-683A48CD172E}" type="parTrans" cxnId="{9E7401E8-628C-4770-B5C0-9CCDB08C9238}">
      <dgm:prSet/>
      <dgm:spPr/>
      <dgm:t>
        <a:bodyPr/>
        <a:lstStyle/>
        <a:p>
          <a:endParaRPr lang="en-US"/>
        </a:p>
      </dgm:t>
    </dgm:pt>
    <dgm:pt modelId="{2FFA01CE-FB2F-4E0E-A3D0-AED37321CDA7}" type="sibTrans" cxnId="{9E7401E8-628C-4770-B5C0-9CCDB08C9238}">
      <dgm:prSet/>
      <dgm:spPr/>
      <dgm:t>
        <a:bodyPr/>
        <a:lstStyle/>
        <a:p>
          <a:endParaRPr lang="en-US"/>
        </a:p>
      </dgm:t>
    </dgm:pt>
    <dgm:pt modelId="{406FD0F5-0FC9-440E-AAD1-CF2D90169354}" type="pres">
      <dgm:prSet presAssocID="{E690D11E-578C-4FAD-833B-54B4C4FF4646}" presName="linear" presStyleCnt="0">
        <dgm:presLayoutVars>
          <dgm:animLvl val="lvl"/>
          <dgm:resizeHandles val="exact"/>
        </dgm:presLayoutVars>
      </dgm:prSet>
      <dgm:spPr/>
    </dgm:pt>
    <dgm:pt modelId="{164AF971-CCDF-425F-957B-611505007A4D}" type="pres">
      <dgm:prSet presAssocID="{B8F8EA5F-88C6-4E36-B190-76498BFC99B4}" presName="parentText" presStyleLbl="node1" presStyleIdx="0" presStyleCnt="3">
        <dgm:presLayoutVars>
          <dgm:chMax val="0"/>
          <dgm:bulletEnabled val="1"/>
        </dgm:presLayoutVars>
      </dgm:prSet>
      <dgm:spPr/>
    </dgm:pt>
    <dgm:pt modelId="{FD58BF60-8DE3-438B-BC54-F453BD3E1B17}" type="pres">
      <dgm:prSet presAssocID="{036DAF01-6A35-4497-982A-16EB5A7978AD}" presName="spacer" presStyleCnt="0"/>
      <dgm:spPr/>
    </dgm:pt>
    <dgm:pt modelId="{7B35B39D-8F7D-4427-83F0-59D4F0711895}" type="pres">
      <dgm:prSet presAssocID="{D486A056-C915-4719-8136-7E799213A2C7}" presName="parentText" presStyleLbl="node1" presStyleIdx="1" presStyleCnt="3">
        <dgm:presLayoutVars>
          <dgm:chMax val="0"/>
          <dgm:bulletEnabled val="1"/>
        </dgm:presLayoutVars>
      </dgm:prSet>
      <dgm:spPr/>
    </dgm:pt>
    <dgm:pt modelId="{AA889BFC-9DAD-4C9A-8DF3-71FC58FFD737}" type="pres">
      <dgm:prSet presAssocID="{8F4F3D7A-FA74-484C-8407-B97EB728BFB2}" presName="spacer" presStyleCnt="0"/>
      <dgm:spPr/>
    </dgm:pt>
    <dgm:pt modelId="{032FCF0B-C4D4-4B57-9D37-22D8C3C5C2C9}" type="pres">
      <dgm:prSet presAssocID="{7FB709C5-B15B-40CC-871E-2054CF605AD6}" presName="parentText" presStyleLbl="node1" presStyleIdx="2" presStyleCnt="3">
        <dgm:presLayoutVars>
          <dgm:chMax val="0"/>
          <dgm:bulletEnabled val="1"/>
        </dgm:presLayoutVars>
      </dgm:prSet>
      <dgm:spPr/>
    </dgm:pt>
    <dgm:pt modelId="{FA6A22E7-1296-45D7-9013-D21BF3579DCD}" type="pres">
      <dgm:prSet presAssocID="{7FB709C5-B15B-40CC-871E-2054CF605AD6}" presName="childText" presStyleLbl="revTx" presStyleIdx="0" presStyleCnt="1">
        <dgm:presLayoutVars>
          <dgm:bulletEnabled val="1"/>
        </dgm:presLayoutVars>
      </dgm:prSet>
      <dgm:spPr/>
    </dgm:pt>
  </dgm:ptLst>
  <dgm:cxnLst>
    <dgm:cxn modelId="{C4E92F21-B7E8-4FCE-A552-19F324ABD756}" srcId="{E690D11E-578C-4FAD-833B-54B4C4FF4646}" destId="{7FB709C5-B15B-40CC-871E-2054CF605AD6}" srcOrd="2" destOrd="0" parTransId="{5EB8BAF4-2FFE-41D4-9127-A26EBA2B1640}" sibTransId="{EB41DC1D-A0A1-4182-B146-30819E74F02D}"/>
    <dgm:cxn modelId="{1896A629-5BF1-4A70-A855-DE6BB1960382}" type="presOf" srcId="{735B8EA1-2F62-49DF-839F-5080D9A73EC8}" destId="{FA6A22E7-1296-45D7-9013-D21BF3579DCD}" srcOrd="0" destOrd="2" presId="urn:microsoft.com/office/officeart/2005/8/layout/vList2"/>
    <dgm:cxn modelId="{FF82B52A-9D77-4B5F-9A46-A20F7D90F9AB}" type="presOf" srcId="{5906D153-98B2-49F1-B625-EFF387862DD5}" destId="{FA6A22E7-1296-45D7-9013-D21BF3579DCD}" srcOrd="0" destOrd="0" presId="urn:microsoft.com/office/officeart/2005/8/layout/vList2"/>
    <dgm:cxn modelId="{C57BDD31-8112-4092-B64B-58BFD7C77AC6}" type="presOf" srcId="{0BB159C4-2130-4CE0-96F2-1A93C26AB324}" destId="{FA6A22E7-1296-45D7-9013-D21BF3579DCD}" srcOrd="0" destOrd="1" presId="urn:microsoft.com/office/officeart/2005/8/layout/vList2"/>
    <dgm:cxn modelId="{116BC1A8-F8D8-4D82-A07B-86C3980D7726}" srcId="{7FB709C5-B15B-40CC-871E-2054CF605AD6}" destId="{0BB159C4-2130-4CE0-96F2-1A93C26AB324}" srcOrd="1" destOrd="0" parTransId="{C7CDCE97-F7F2-467E-BDEE-AE0CF0E19D61}" sibTransId="{A34FF571-ADED-4488-8F5F-2CCBF981069E}"/>
    <dgm:cxn modelId="{2AAB16A9-95A0-44DF-AA64-8F1F3CA313E6}" type="presOf" srcId="{B8F8EA5F-88C6-4E36-B190-76498BFC99B4}" destId="{164AF971-CCDF-425F-957B-611505007A4D}" srcOrd="0" destOrd="0" presId="urn:microsoft.com/office/officeart/2005/8/layout/vList2"/>
    <dgm:cxn modelId="{C01161AB-982D-4C78-B73D-90944233AF7A}" type="presOf" srcId="{E690D11E-578C-4FAD-833B-54B4C4FF4646}" destId="{406FD0F5-0FC9-440E-AAD1-CF2D90169354}" srcOrd="0" destOrd="0" presId="urn:microsoft.com/office/officeart/2005/8/layout/vList2"/>
    <dgm:cxn modelId="{47BE11C3-2252-43C9-A136-74551FDD4147}" srcId="{E690D11E-578C-4FAD-833B-54B4C4FF4646}" destId="{D486A056-C915-4719-8136-7E799213A2C7}" srcOrd="1" destOrd="0" parTransId="{B59FF2B5-7353-4117-AEC9-40F31C0AC12A}" sibTransId="{8F4F3D7A-FA74-484C-8407-B97EB728BFB2}"/>
    <dgm:cxn modelId="{EA4EFADF-0CC4-4417-94B3-096700F2AFF6}" srcId="{E690D11E-578C-4FAD-833B-54B4C4FF4646}" destId="{B8F8EA5F-88C6-4E36-B190-76498BFC99B4}" srcOrd="0" destOrd="0" parTransId="{F5734BC6-2136-4B34-AA68-C2DD90DF9D82}" sibTransId="{036DAF01-6A35-4497-982A-16EB5A7978AD}"/>
    <dgm:cxn modelId="{403AE6E3-5F4B-4889-B270-0AFE93D06C44}" type="presOf" srcId="{D486A056-C915-4719-8136-7E799213A2C7}" destId="{7B35B39D-8F7D-4427-83F0-59D4F0711895}" srcOrd="0" destOrd="0" presId="urn:microsoft.com/office/officeart/2005/8/layout/vList2"/>
    <dgm:cxn modelId="{9E7401E8-628C-4770-B5C0-9CCDB08C9238}" srcId="{7FB709C5-B15B-40CC-871E-2054CF605AD6}" destId="{735B8EA1-2F62-49DF-839F-5080D9A73EC8}" srcOrd="2" destOrd="0" parTransId="{CAF4FB4F-2BEE-46AE-BAC0-683A48CD172E}" sibTransId="{2FFA01CE-FB2F-4E0E-A3D0-AED37321CDA7}"/>
    <dgm:cxn modelId="{BBDA9CF2-AA9C-4BC7-9024-F65395185005}" type="presOf" srcId="{7FB709C5-B15B-40CC-871E-2054CF605AD6}" destId="{032FCF0B-C4D4-4B57-9D37-22D8C3C5C2C9}" srcOrd="0" destOrd="0" presId="urn:microsoft.com/office/officeart/2005/8/layout/vList2"/>
    <dgm:cxn modelId="{F3845FFD-65E0-4C25-A92A-EE00B925872B}" srcId="{7FB709C5-B15B-40CC-871E-2054CF605AD6}" destId="{5906D153-98B2-49F1-B625-EFF387862DD5}" srcOrd="0" destOrd="0" parTransId="{9918DC4D-CD6C-4F14-A961-94318433D900}" sibTransId="{28E5E082-ABAC-40F6-A518-AF159454E982}"/>
    <dgm:cxn modelId="{CF09D43D-354F-4101-B8A1-D43E283EAD89}" type="presParOf" srcId="{406FD0F5-0FC9-440E-AAD1-CF2D90169354}" destId="{164AF971-CCDF-425F-957B-611505007A4D}" srcOrd="0" destOrd="0" presId="urn:microsoft.com/office/officeart/2005/8/layout/vList2"/>
    <dgm:cxn modelId="{47B71BC6-4932-4E75-BDBF-90E7A648385E}" type="presParOf" srcId="{406FD0F5-0FC9-440E-AAD1-CF2D90169354}" destId="{FD58BF60-8DE3-438B-BC54-F453BD3E1B17}" srcOrd="1" destOrd="0" presId="urn:microsoft.com/office/officeart/2005/8/layout/vList2"/>
    <dgm:cxn modelId="{972D7469-1CC3-4258-A184-70C2DFDB7EF3}" type="presParOf" srcId="{406FD0F5-0FC9-440E-AAD1-CF2D90169354}" destId="{7B35B39D-8F7D-4427-83F0-59D4F0711895}" srcOrd="2" destOrd="0" presId="urn:microsoft.com/office/officeart/2005/8/layout/vList2"/>
    <dgm:cxn modelId="{3D79503B-131E-48DB-8E9E-C645C4568775}" type="presParOf" srcId="{406FD0F5-0FC9-440E-AAD1-CF2D90169354}" destId="{AA889BFC-9DAD-4C9A-8DF3-71FC58FFD737}" srcOrd="3" destOrd="0" presId="urn:microsoft.com/office/officeart/2005/8/layout/vList2"/>
    <dgm:cxn modelId="{D1BD1005-CD87-4F9F-8897-09AB61DBA44F}" type="presParOf" srcId="{406FD0F5-0FC9-440E-AAD1-CF2D90169354}" destId="{032FCF0B-C4D4-4B57-9D37-22D8C3C5C2C9}" srcOrd="4" destOrd="0" presId="urn:microsoft.com/office/officeart/2005/8/layout/vList2"/>
    <dgm:cxn modelId="{B436A116-9BE1-4276-A98A-18860F837788}" type="presParOf" srcId="{406FD0F5-0FC9-440E-AAD1-CF2D90169354}" destId="{FA6A22E7-1296-45D7-9013-D21BF3579DCD}"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52B173EB-C2A5-4607-873F-6868C0B98F35}"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0A324AF0-58AA-4E17-B047-6B101696E2AC}">
      <dgm:prSet/>
      <dgm:spPr/>
      <dgm:t>
        <a:bodyPr/>
        <a:lstStyle/>
        <a:p>
          <a:pPr rtl="0"/>
          <a:r>
            <a:rPr lang="en-US" i="1"/>
            <a:t>“Our faculty are very engaged in gathering anecdotal evidence, but push back with quantification of student learning information.”</a:t>
          </a:r>
          <a:endParaRPr lang="en-US"/>
        </a:p>
      </dgm:t>
    </dgm:pt>
    <dgm:pt modelId="{EB973CA9-5314-407D-A786-B1A65381D305}" type="parTrans" cxnId="{D67B1364-E5EA-4842-955F-8D2A3FD80F55}">
      <dgm:prSet/>
      <dgm:spPr/>
      <dgm:t>
        <a:bodyPr/>
        <a:lstStyle/>
        <a:p>
          <a:endParaRPr lang="en-US"/>
        </a:p>
      </dgm:t>
    </dgm:pt>
    <dgm:pt modelId="{6410C83B-5630-4FFF-B0DB-188DB206697A}" type="sibTrans" cxnId="{D67B1364-E5EA-4842-955F-8D2A3FD80F55}">
      <dgm:prSet/>
      <dgm:spPr/>
      <dgm:t>
        <a:bodyPr/>
        <a:lstStyle/>
        <a:p>
          <a:endParaRPr lang="en-US"/>
        </a:p>
      </dgm:t>
    </dgm:pt>
    <dgm:pt modelId="{AE6EEED5-1997-46D1-983D-BE894529AD40}">
      <dgm:prSet/>
      <dgm:spPr/>
      <dgm:t>
        <a:bodyPr/>
        <a:lstStyle/>
        <a:p>
          <a:pPr rtl="0"/>
          <a:r>
            <a:rPr lang="en-US" i="1"/>
            <a:t>“Subjective data cannot be quantified.” </a:t>
          </a:r>
          <a:endParaRPr lang="en-US"/>
        </a:p>
      </dgm:t>
    </dgm:pt>
    <dgm:pt modelId="{2B1BA8CE-1AD6-48F9-A799-4EBE63A78CCE}" type="parTrans" cxnId="{EF6B15C1-8140-4FFE-95E4-4BED909D331A}">
      <dgm:prSet/>
      <dgm:spPr/>
      <dgm:t>
        <a:bodyPr/>
        <a:lstStyle/>
        <a:p>
          <a:endParaRPr lang="en-US"/>
        </a:p>
      </dgm:t>
    </dgm:pt>
    <dgm:pt modelId="{A87ECD6F-E39C-42ED-9515-D076A9DFF4F7}" type="sibTrans" cxnId="{EF6B15C1-8140-4FFE-95E4-4BED909D331A}">
      <dgm:prSet/>
      <dgm:spPr/>
      <dgm:t>
        <a:bodyPr/>
        <a:lstStyle/>
        <a:p>
          <a:endParaRPr lang="en-US"/>
        </a:p>
      </dgm:t>
    </dgm:pt>
    <dgm:pt modelId="{AA4017E2-ADBC-40C1-B30A-45133432D153}">
      <dgm:prSet/>
      <dgm:spPr/>
      <dgm:t>
        <a:bodyPr/>
        <a:lstStyle/>
        <a:p>
          <a:pPr rtl="0"/>
          <a:r>
            <a:rPr lang="en-US" dirty="0"/>
            <a:t>Likely arises from a UF requirement to provide a rubric</a:t>
          </a:r>
        </a:p>
      </dgm:t>
    </dgm:pt>
    <dgm:pt modelId="{6D65476A-F93D-46D9-ABFE-91F2686C519C}" type="parTrans" cxnId="{B6948CF0-D0A0-4C5C-962D-250292709539}">
      <dgm:prSet/>
      <dgm:spPr/>
      <dgm:t>
        <a:bodyPr/>
        <a:lstStyle/>
        <a:p>
          <a:endParaRPr lang="en-US"/>
        </a:p>
      </dgm:t>
    </dgm:pt>
    <dgm:pt modelId="{61349E73-6EBB-4A23-BF15-E3568829E41E}" type="sibTrans" cxnId="{B6948CF0-D0A0-4C5C-962D-250292709539}">
      <dgm:prSet/>
      <dgm:spPr/>
      <dgm:t>
        <a:bodyPr/>
        <a:lstStyle/>
        <a:p>
          <a:endParaRPr lang="en-US"/>
        </a:p>
      </dgm:t>
    </dgm:pt>
    <dgm:pt modelId="{A466D1D4-82FB-4999-A389-E47A8854FD68}">
      <dgm:prSet/>
      <dgm:spPr/>
      <dgm:t>
        <a:bodyPr/>
        <a:lstStyle/>
        <a:p>
          <a:pPr rtl="0"/>
          <a:r>
            <a:rPr lang="en-US"/>
            <a:t>We ask for summary data; for some, this has been conflated with quantification of student learning data</a:t>
          </a:r>
        </a:p>
      </dgm:t>
    </dgm:pt>
    <dgm:pt modelId="{DEC51952-5FF9-411F-8876-7BDDAF65DBF2}" type="parTrans" cxnId="{481A35E3-5039-4220-80CB-7782C7A7DD0E}">
      <dgm:prSet/>
      <dgm:spPr/>
      <dgm:t>
        <a:bodyPr/>
        <a:lstStyle/>
        <a:p>
          <a:endParaRPr lang="en-US"/>
        </a:p>
      </dgm:t>
    </dgm:pt>
    <dgm:pt modelId="{E7AE5D6F-0513-4039-A2C3-81B4A601F1B3}" type="sibTrans" cxnId="{481A35E3-5039-4220-80CB-7782C7A7DD0E}">
      <dgm:prSet/>
      <dgm:spPr/>
      <dgm:t>
        <a:bodyPr/>
        <a:lstStyle/>
        <a:p>
          <a:endParaRPr lang="en-US"/>
        </a:p>
      </dgm:t>
    </dgm:pt>
    <dgm:pt modelId="{CFE094A1-A5F1-47C8-8E0A-D526971A6433}" type="pres">
      <dgm:prSet presAssocID="{52B173EB-C2A5-4607-873F-6868C0B98F35}" presName="linear" presStyleCnt="0">
        <dgm:presLayoutVars>
          <dgm:animLvl val="lvl"/>
          <dgm:resizeHandles val="exact"/>
        </dgm:presLayoutVars>
      </dgm:prSet>
      <dgm:spPr/>
    </dgm:pt>
    <dgm:pt modelId="{1BA11A74-ED13-4602-AB83-2C47200FE947}" type="pres">
      <dgm:prSet presAssocID="{0A324AF0-58AA-4E17-B047-6B101696E2AC}" presName="parentText" presStyleLbl="node1" presStyleIdx="0" presStyleCnt="2">
        <dgm:presLayoutVars>
          <dgm:chMax val="0"/>
          <dgm:bulletEnabled val="1"/>
        </dgm:presLayoutVars>
      </dgm:prSet>
      <dgm:spPr/>
    </dgm:pt>
    <dgm:pt modelId="{41BC356A-5A33-4F8E-81FF-30305A0FDF5C}" type="pres">
      <dgm:prSet presAssocID="{6410C83B-5630-4FFF-B0DB-188DB206697A}" presName="spacer" presStyleCnt="0"/>
      <dgm:spPr/>
    </dgm:pt>
    <dgm:pt modelId="{0D64ACBF-9F43-4C6F-B9EB-E76C273A44C0}" type="pres">
      <dgm:prSet presAssocID="{AE6EEED5-1997-46D1-983D-BE894529AD40}" presName="parentText" presStyleLbl="node1" presStyleIdx="1" presStyleCnt="2">
        <dgm:presLayoutVars>
          <dgm:chMax val="0"/>
          <dgm:bulletEnabled val="1"/>
        </dgm:presLayoutVars>
      </dgm:prSet>
      <dgm:spPr/>
    </dgm:pt>
    <dgm:pt modelId="{C92D7490-819D-4F63-9247-186A3AA1D8B2}" type="pres">
      <dgm:prSet presAssocID="{AE6EEED5-1997-46D1-983D-BE894529AD40}" presName="childText" presStyleLbl="revTx" presStyleIdx="0" presStyleCnt="1">
        <dgm:presLayoutVars>
          <dgm:bulletEnabled val="1"/>
        </dgm:presLayoutVars>
      </dgm:prSet>
      <dgm:spPr/>
    </dgm:pt>
  </dgm:ptLst>
  <dgm:cxnLst>
    <dgm:cxn modelId="{FC69EB33-A5BC-4261-969C-8D4323045CC7}" type="presOf" srcId="{A466D1D4-82FB-4999-A389-E47A8854FD68}" destId="{C92D7490-819D-4F63-9247-186A3AA1D8B2}" srcOrd="0" destOrd="1" presId="urn:microsoft.com/office/officeart/2005/8/layout/vList2"/>
    <dgm:cxn modelId="{D67B1364-E5EA-4842-955F-8D2A3FD80F55}" srcId="{52B173EB-C2A5-4607-873F-6868C0B98F35}" destId="{0A324AF0-58AA-4E17-B047-6B101696E2AC}" srcOrd="0" destOrd="0" parTransId="{EB973CA9-5314-407D-A786-B1A65381D305}" sibTransId="{6410C83B-5630-4FFF-B0DB-188DB206697A}"/>
    <dgm:cxn modelId="{24A89A67-CB78-4A71-BE86-61B72CAF0E1A}" type="presOf" srcId="{AA4017E2-ADBC-40C1-B30A-45133432D153}" destId="{C92D7490-819D-4F63-9247-186A3AA1D8B2}" srcOrd="0" destOrd="0" presId="urn:microsoft.com/office/officeart/2005/8/layout/vList2"/>
    <dgm:cxn modelId="{703D324A-2483-4442-8D95-D43E1C42A895}" type="presOf" srcId="{0A324AF0-58AA-4E17-B047-6B101696E2AC}" destId="{1BA11A74-ED13-4602-AB83-2C47200FE947}" srcOrd="0" destOrd="0" presId="urn:microsoft.com/office/officeart/2005/8/layout/vList2"/>
    <dgm:cxn modelId="{EE5F2292-B39A-49CC-AF99-9AB20F69A546}" type="presOf" srcId="{52B173EB-C2A5-4607-873F-6868C0B98F35}" destId="{CFE094A1-A5F1-47C8-8E0A-D526971A6433}" srcOrd="0" destOrd="0" presId="urn:microsoft.com/office/officeart/2005/8/layout/vList2"/>
    <dgm:cxn modelId="{EF6B15C1-8140-4FFE-95E4-4BED909D331A}" srcId="{52B173EB-C2A5-4607-873F-6868C0B98F35}" destId="{AE6EEED5-1997-46D1-983D-BE894529AD40}" srcOrd="1" destOrd="0" parTransId="{2B1BA8CE-1AD6-48F9-A799-4EBE63A78CCE}" sibTransId="{A87ECD6F-E39C-42ED-9515-D076A9DFF4F7}"/>
    <dgm:cxn modelId="{481A35E3-5039-4220-80CB-7782C7A7DD0E}" srcId="{AE6EEED5-1997-46D1-983D-BE894529AD40}" destId="{A466D1D4-82FB-4999-A389-E47A8854FD68}" srcOrd="1" destOrd="0" parTransId="{DEC51952-5FF9-411F-8876-7BDDAF65DBF2}" sibTransId="{E7AE5D6F-0513-4039-A2C3-81B4A601F1B3}"/>
    <dgm:cxn modelId="{CD5892E9-F902-42B0-9888-46E29F4D84B6}" type="presOf" srcId="{AE6EEED5-1997-46D1-983D-BE894529AD40}" destId="{0D64ACBF-9F43-4C6F-B9EB-E76C273A44C0}" srcOrd="0" destOrd="0" presId="urn:microsoft.com/office/officeart/2005/8/layout/vList2"/>
    <dgm:cxn modelId="{B6948CF0-D0A0-4C5C-962D-250292709539}" srcId="{AE6EEED5-1997-46D1-983D-BE894529AD40}" destId="{AA4017E2-ADBC-40C1-B30A-45133432D153}" srcOrd="0" destOrd="0" parTransId="{6D65476A-F93D-46D9-ABFE-91F2686C519C}" sibTransId="{61349E73-6EBB-4A23-BF15-E3568829E41E}"/>
    <dgm:cxn modelId="{27E407EB-4AE8-4FAE-B86A-8B7052713D12}" type="presParOf" srcId="{CFE094A1-A5F1-47C8-8E0A-D526971A6433}" destId="{1BA11A74-ED13-4602-AB83-2C47200FE947}" srcOrd="0" destOrd="0" presId="urn:microsoft.com/office/officeart/2005/8/layout/vList2"/>
    <dgm:cxn modelId="{3BAB8DE6-EF12-4F44-8D03-A1771436E82C}" type="presParOf" srcId="{CFE094A1-A5F1-47C8-8E0A-D526971A6433}" destId="{41BC356A-5A33-4F8E-81FF-30305A0FDF5C}" srcOrd="1" destOrd="0" presId="urn:microsoft.com/office/officeart/2005/8/layout/vList2"/>
    <dgm:cxn modelId="{5704272C-9C8D-47CF-93FA-01EDD9CBA450}" type="presParOf" srcId="{CFE094A1-A5F1-47C8-8E0A-D526971A6433}" destId="{0D64ACBF-9F43-4C6F-B9EB-E76C273A44C0}" srcOrd="2" destOrd="0" presId="urn:microsoft.com/office/officeart/2005/8/layout/vList2"/>
    <dgm:cxn modelId="{D4F66533-4731-405B-A998-1F4D0A94912C}" type="presParOf" srcId="{CFE094A1-A5F1-47C8-8E0A-D526971A6433}" destId="{C92D7490-819D-4F63-9247-186A3AA1D8B2}"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E97A90B0-8BF7-49B2-A2C5-498E51AEFD2C}"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BDEAFBCF-A8BE-4E95-8DE8-CA061ADA705A}">
      <dgm:prSet/>
      <dgm:spPr/>
      <dgm:t>
        <a:bodyPr/>
        <a:lstStyle/>
        <a:p>
          <a:pPr rtl="0"/>
          <a:r>
            <a:rPr lang="en-US" dirty="0"/>
            <a:t>“</a:t>
          </a:r>
          <a:r>
            <a:rPr lang="en-US" i="1" dirty="0"/>
            <a:t>The criteria for SACSCOC are limited; I feel like my hands are tied.”</a:t>
          </a:r>
          <a:endParaRPr lang="en-US" dirty="0"/>
        </a:p>
      </dgm:t>
    </dgm:pt>
    <dgm:pt modelId="{3236C552-3FE7-400A-9D89-FBF25ECE23FF}" type="parTrans" cxnId="{28135BD9-942B-4E3A-8321-C4549B550914}">
      <dgm:prSet/>
      <dgm:spPr/>
      <dgm:t>
        <a:bodyPr/>
        <a:lstStyle/>
        <a:p>
          <a:endParaRPr lang="en-US"/>
        </a:p>
      </dgm:t>
    </dgm:pt>
    <dgm:pt modelId="{8E4C00BD-B5EC-4BE7-8FC1-F7807FCF0C80}" type="sibTrans" cxnId="{28135BD9-942B-4E3A-8321-C4549B550914}">
      <dgm:prSet/>
      <dgm:spPr/>
      <dgm:t>
        <a:bodyPr/>
        <a:lstStyle/>
        <a:p>
          <a:endParaRPr lang="en-US"/>
        </a:p>
      </dgm:t>
    </dgm:pt>
    <dgm:pt modelId="{81C43076-1DB9-4591-8AC1-6D7B9F15787B}">
      <dgm:prSet/>
      <dgm:spPr/>
      <dgm:t>
        <a:bodyPr/>
        <a:lstStyle/>
        <a:p>
          <a:pPr rtl="0"/>
          <a:r>
            <a:rPr lang="en-US" dirty="0"/>
            <a:t>Florida regulations require certain categories of student learning outcomes</a:t>
          </a:r>
        </a:p>
      </dgm:t>
    </dgm:pt>
    <dgm:pt modelId="{6BC10314-2A50-4FDC-A0B8-2C0E91D27C74}" type="parTrans" cxnId="{BCC7A579-15FE-4CF8-A70B-06CA1BD22DEA}">
      <dgm:prSet/>
      <dgm:spPr/>
      <dgm:t>
        <a:bodyPr/>
        <a:lstStyle/>
        <a:p>
          <a:endParaRPr lang="en-US"/>
        </a:p>
      </dgm:t>
    </dgm:pt>
    <dgm:pt modelId="{E715AD21-37C1-4BED-A00F-8086591E27B5}" type="sibTrans" cxnId="{BCC7A579-15FE-4CF8-A70B-06CA1BD22DEA}">
      <dgm:prSet/>
      <dgm:spPr/>
      <dgm:t>
        <a:bodyPr/>
        <a:lstStyle/>
        <a:p>
          <a:endParaRPr lang="en-US"/>
        </a:p>
      </dgm:t>
    </dgm:pt>
    <dgm:pt modelId="{9E55698B-E21C-4C04-8C27-DDF29A585EA6}">
      <dgm:prSet/>
      <dgm:spPr/>
      <dgm:t>
        <a:bodyPr/>
        <a:lstStyle/>
        <a:p>
          <a:pPr rtl="0"/>
          <a:r>
            <a:rPr lang="en-US" dirty="0"/>
            <a:t>The UF Graduate School also has established outcome categories</a:t>
          </a:r>
        </a:p>
      </dgm:t>
    </dgm:pt>
    <dgm:pt modelId="{919A6DC3-F4E4-4301-B3BB-3A6B9CE531AE}" type="parTrans" cxnId="{B2DEC95F-97CF-4D20-BEF9-2B188A7AC802}">
      <dgm:prSet/>
      <dgm:spPr/>
      <dgm:t>
        <a:bodyPr/>
        <a:lstStyle/>
        <a:p>
          <a:endParaRPr lang="en-US"/>
        </a:p>
      </dgm:t>
    </dgm:pt>
    <dgm:pt modelId="{BA55D23D-605F-4E06-B3AD-DA4375B2FD05}" type="sibTrans" cxnId="{B2DEC95F-97CF-4D20-BEF9-2B188A7AC802}">
      <dgm:prSet/>
      <dgm:spPr/>
      <dgm:t>
        <a:bodyPr/>
        <a:lstStyle/>
        <a:p>
          <a:endParaRPr lang="en-US"/>
        </a:p>
      </dgm:t>
    </dgm:pt>
    <dgm:pt modelId="{2A2865B8-8134-462D-92FD-D4D01B2A3ACC}">
      <dgm:prSet/>
      <dgm:spPr/>
      <dgm:t>
        <a:bodyPr/>
        <a:lstStyle/>
        <a:p>
          <a:pPr rtl="0"/>
          <a:r>
            <a:rPr lang="en-US" dirty="0"/>
            <a:t>However: additional categories are permitted</a:t>
          </a:r>
        </a:p>
      </dgm:t>
    </dgm:pt>
    <dgm:pt modelId="{E40F51D9-BBCA-4EB7-A756-160EE329C26F}" type="parTrans" cxnId="{746B505C-D8D8-4795-B8CF-4460DDD7310C}">
      <dgm:prSet/>
      <dgm:spPr/>
      <dgm:t>
        <a:bodyPr/>
        <a:lstStyle/>
        <a:p>
          <a:endParaRPr lang="en-US"/>
        </a:p>
      </dgm:t>
    </dgm:pt>
    <dgm:pt modelId="{A6423564-BDFA-4F41-BBA4-F23766250E0A}" type="sibTrans" cxnId="{746B505C-D8D8-4795-B8CF-4460DDD7310C}">
      <dgm:prSet/>
      <dgm:spPr/>
      <dgm:t>
        <a:bodyPr/>
        <a:lstStyle/>
        <a:p>
          <a:endParaRPr lang="en-US"/>
        </a:p>
      </dgm:t>
    </dgm:pt>
    <dgm:pt modelId="{B7D32BA2-7A00-401A-B885-53442AB343F7}" type="pres">
      <dgm:prSet presAssocID="{E97A90B0-8BF7-49B2-A2C5-498E51AEFD2C}" presName="linear" presStyleCnt="0">
        <dgm:presLayoutVars>
          <dgm:animLvl val="lvl"/>
          <dgm:resizeHandles val="exact"/>
        </dgm:presLayoutVars>
      </dgm:prSet>
      <dgm:spPr/>
    </dgm:pt>
    <dgm:pt modelId="{7BFA517F-C7A1-43A4-B924-8817699211F0}" type="pres">
      <dgm:prSet presAssocID="{BDEAFBCF-A8BE-4E95-8DE8-CA061ADA705A}" presName="parentText" presStyleLbl="node1" presStyleIdx="0" presStyleCnt="1">
        <dgm:presLayoutVars>
          <dgm:chMax val="0"/>
          <dgm:bulletEnabled val="1"/>
        </dgm:presLayoutVars>
      </dgm:prSet>
      <dgm:spPr/>
    </dgm:pt>
    <dgm:pt modelId="{D7B1068A-18BA-4DC8-81E5-8E6C3E2F1A4D}" type="pres">
      <dgm:prSet presAssocID="{BDEAFBCF-A8BE-4E95-8DE8-CA061ADA705A}" presName="childText" presStyleLbl="revTx" presStyleIdx="0" presStyleCnt="1">
        <dgm:presLayoutVars>
          <dgm:bulletEnabled val="1"/>
        </dgm:presLayoutVars>
      </dgm:prSet>
      <dgm:spPr/>
    </dgm:pt>
  </dgm:ptLst>
  <dgm:cxnLst>
    <dgm:cxn modelId="{01A0F806-D81A-4C5C-8E3C-742F0A262BB7}" type="presOf" srcId="{81C43076-1DB9-4591-8AC1-6D7B9F15787B}" destId="{D7B1068A-18BA-4DC8-81E5-8E6C3E2F1A4D}" srcOrd="0" destOrd="0" presId="urn:microsoft.com/office/officeart/2005/8/layout/vList2"/>
    <dgm:cxn modelId="{746B505C-D8D8-4795-B8CF-4460DDD7310C}" srcId="{BDEAFBCF-A8BE-4E95-8DE8-CA061ADA705A}" destId="{2A2865B8-8134-462D-92FD-D4D01B2A3ACC}" srcOrd="2" destOrd="0" parTransId="{E40F51D9-BBCA-4EB7-A756-160EE329C26F}" sibTransId="{A6423564-BDFA-4F41-BBA4-F23766250E0A}"/>
    <dgm:cxn modelId="{B2DEC95F-97CF-4D20-BEF9-2B188A7AC802}" srcId="{BDEAFBCF-A8BE-4E95-8DE8-CA061ADA705A}" destId="{9E55698B-E21C-4C04-8C27-DDF29A585EA6}" srcOrd="1" destOrd="0" parTransId="{919A6DC3-F4E4-4301-B3BB-3A6B9CE531AE}" sibTransId="{BA55D23D-605F-4E06-B3AD-DA4375B2FD05}"/>
    <dgm:cxn modelId="{B4727C47-2371-4BA5-B11D-67BB09F49799}" type="presOf" srcId="{BDEAFBCF-A8BE-4E95-8DE8-CA061ADA705A}" destId="{7BFA517F-C7A1-43A4-B924-8817699211F0}" srcOrd="0" destOrd="0" presId="urn:microsoft.com/office/officeart/2005/8/layout/vList2"/>
    <dgm:cxn modelId="{BCC7A579-15FE-4CF8-A70B-06CA1BD22DEA}" srcId="{BDEAFBCF-A8BE-4E95-8DE8-CA061ADA705A}" destId="{81C43076-1DB9-4591-8AC1-6D7B9F15787B}" srcOrd="0" destOrd="0" parTransId="{6BC10314-2A50-4FDC-A0B8-2C0E91D27C74}" sibTransId="{E715AD21-37C1-4BED-A00F-8086591E27B5}"/>
    <dgm:cxn modelId="{FCE9289E-BEC6-43E6-872D-A8EEE8D629A1}" type="presOf" srcId="{9E55698B-E21C-4C04-8C27-DDF29A585EA6}" destId="{D7B1068A-18BA-4DC8-81E5-8E6C3E2F1A4D}" srcOrd="0" destOrd="1" presId="urn:microsoft.com/office/officeart/2005/8/layout/vList2"/>
    <dgm:cxn modelId="{925244BC-2DCF-4D48-AAB1-C9E2C95FE329}" type="presOf" srcId="{E97A90B0-8BF7-49B2-A2C5-498E51AEFD2C}" destId="{B7D32BA2-7A00-401A-B885-53442AB343F7}" srcOrd="0" destOrd="0" presId="urn:microsoft.com/office/officeart/2005/8/layout/vList2"/>
    <dgm:cxn modelId="{28135BD9-942B-4E3A-8321-C4549B550914}" srcId="{E97A90B0-8BF7-49B2-A2C5-498E51AEFD2C}" destId="{BDEAFBCF-A8BE-4E95-8DE8-CA061ADA705A}" srcOrd="0" destOrd="0" parTransId="{3236C552-3FE7-400A-9D89-FBF25ECE23FF}" sibTransId="{8E4C00BD-B5EC-4BE7-8FC1-F7807FCF0C80}"/>
    <dgm:cxn modelId="{210E52E5-E703-4FA3-B52A-E27A5BD07C76}" type="presOf" srcId="{2A2865B8-8134-462D-92FD-D4D01B2A3ACC}" destId="{D7B1068A-18BA-4DC8-81E5-8E6C3E2F1A4D}" srcOrd="0" destOrd="2" presId="urn:microsoft.com/office/officeart/2005/8/layout/vList2"/>
    <dgm:cxn modelId="{B09F7E4C-6C0A-4A8B-9F28-FB28BFB25BCA}" type="presParOf" srcId="{B7D32BA2-7A00-401A-B885-53442AB343F7}" destId="{7BFA517F-C7A1-43A4-B924-8817699211F0}" srcOrd="0" destOrd="0" presId="urn:microsoft.com/office/officeart/2005/8/layout/vList2"/>
    <dgm:cxn modelId="{C562E337-3567-4A55-AB72-19C7FFEDCE4A}" type="presParOf" srcId="{B7D32BA2-7A00-401A-B885-53442AB343F7}" destId="{D7B1068A-18BA-4DC8-81E5-8E6C3E2F1A4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0D7D2D65-6679-4711-9D71-216D9BA9F5C3}"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2E1A994E-BD9C-4E83-9626-8A3DA5E25CA7}">
      <dgm:prSet/>
      <dgm:spPr/>
      <dgm:t>
        <a:bodyPr/>
        <a:lstStyle/>
        <a:p>
          <a:pPr rtl="0"/>
          <a:r>
            <a:rPr lang="en-US"/>
            <a:t>Faculty related concerns about not knowing what happens to the data they report</a:t>
          </a:r>
        </a:p>
      </dgm:t>
    </dgm:pt>
    <dgm:pt modelId="{14720051-75B2-43EA-8E81-AF0928C87D32}" type="parTrans" cxnId="{8A6CD536-0352-40B8-8ACC-AC09155465E9}">
      <dgm:prSet/>
      <dgm:spPr/>
      <dgm:t>
        <a:bodyPr/>
        <a:lstStyle/>
        <a:p>
          <a:endParaRPr lang="en-US"/>
        </a:p>
      </dgm:t>
    </dgm:pt>
    <dgm:pt modelId="{E95C9F04-738F-42BA-B1F6-107398D3FFBF}" type="sibTrans" cxnId="{8A6CD536-0352-40B8-8ACC-AC09155465E9}">
      <dgm:prSet/>
      <dgm:spPr/>
      <dgm:t>
        <a:bodyPr/>
        <a:lstStyle/>
        <a:p>
          <a:endParaRPr lang="en-US"/>
        </a:p>
      </dgm:t>
    </dgm:pt>
    <dgm:pt modelId="{9BDFC607-40AA-4533-B0D7-3FB413E6EBCE}">
      <dgm:prSet/>
      <dgm:spPr/>
      <dgm:t>
        <a:bodyPr/>
        <a:lstStyle/>
        <a:p>
          <a:pPr rtl="0"/>
          <a:r>
            <a:rPr lang="en-US" dirty="0"/>
            <a:t>Data reporting is done in our accreditation module from a third party provider</a:t>
          </a:r>
        </a:p>
      </dgm:t>
    </dgm:pt>
    <dgm:pt modelId="{D7A63236-38E2-4637-99A6-58524F50897C}" type="parTrans" cxnId="{223500F1-4405-4107-ABD3-F5C1715B4AF8}">
      <dgm:prSet/>
      <dgm:spPr/>
      <dgm:t>
        <a:bodyPr/>
        <a:lstStyle/>
        <a:p>
          <a:endParaRPr lang="en-US"/>
        </a:p>
      </dgm:t>
    </dgm:pt>
    <dgm:pt modelId="{7F5CE58C-C313-4EE8-A480-AB7BC028E8BB}" type="sibTrans" cxnId="{223500F1-4405-4107-ABD3-F5C1715B4AF8}">
      <dgm:prSet/>
      <dgm:spPr/>
      <dgm:t>
        <a:bodyPr/>
        <a:lstStyle/>
        <a:p>
          <a:endParaRPr lang="en-US"/>
        </a:p>
      </dgm:t>
    </dgm:pt>
    <dgm:pt modelId="{DDE4650B-19D4-46FD-89A7-CC3239E22490}">
      <dgm:prSet/>
      <dgm:spPr/>
      <dgm:t>
        <a:bodyPr/>
        <a:lstStyle/>
        <a:p>
          <a:pPr rtl="0"/>
          <a:r>
            <a:rPr lang="en-US"/>
            <a:t>Access is limited to those who have a “role” in the software program</a:t>
          </a:r>
        </a:p>
      </dgm:t>
    </dgm:pt>
    <dgm:pt modelId="{7AFE6C51-F818-4A1F-B3D3-CF62036EA30B}" type="parTrans" cxnId="{28DF7F96-56D7-4DAC-AD27-5C72961064ED}">
      <dgm:prSet/>
      <dgm:spPr/>
      <dgm:t>
        <a:bodyPr/>
        <a:lstStyle/>
        <a:p>
          <a:endParaRPr lang="en-US"/>
        </a:p>
      </dgm:t>
    </dgm:pt>
    <dgm:pt modelId="{628CC957-2516-43A3-9B76-65CE27179669}" type="sibTrans" cxnId="{28DF7F96-56D7-4DAC-AD27-5C72961064ED}">
      <dgm:prSet/>
      <dgm:spPr/>
      <dgm:t>
        <a:bodyPr/>
        <a:lstStyle/>
        <a:p>
          <a:endParaRPr lang="en-US"/>
        </a:p>
      </dgm:t>
    </dgm:pt>
    <dgm:pt modelId="{699E7132-6205-4A03-AAC4-800EF88DB9BA}">
      <dgm:prSet/>
      <dgm:spPr/>
      <dgm:t>
        <a:bodyPr/>
        <a:lstStyle/>
        <a:p>
          <a:pPr rtl="0"/>
          <a:r>
            <a:rPr lang="en-US"/>
            <a:t>This is a legitimate concern</a:t>
          </a:r>
        </a:p>
      </dgm:t>
    </dgm:pt>
    <dgm:pt modelId="{9C5819F3-AA2C-4BBE-A2D6-F6CC458F05BE}" type="parTrans" cxnId="{C3CEC818-703B-46D7-91ED-F6BD385CE654}">
      <dgm:prSet/>
      <dgm:spPr/>
      <dgm:t>
        <a:bodyPr/>
        <a:lstStyle/>
        <a:p>
          <a:endParaRPr lang="en-US"/>
        </a:p>
      </dgm:t>
    </dgm:pt>
    <dgm:pt modelId="{FECE88B8-318F-4978-8CD9-156A8F5E3D84}" type="sibTrans" cxnId="{C3CEC818-703B-46D7-91ED-F6BD385CE654}">
      <dgm:prSet/>
      <dgm:spPr/>
      <dgm:t>
        <a:bodyPr/>
        <a:lstStyle/>
        <a:p>
          <a:endParaRPr lang="en-US"/>
        </a:p>
      </dgm:t>
    </dgm:pt>
    <dgm:pt modelId="{DCA3570E-0CB2-40C4-B3BC-354164D7206E}" type="pres">
      <dgm:prSet presAssocID="{0D7D2D65-6679-4711-9D71-216D9BA9F5C3}" presName="linear" presStyleCnt="0">
        <dgm:presLayoutVars>
          <dgm:animLvl val="lvl"/>
          <dgm:resizeHandles val="exact"/>
        </dgm:presLayoutVars>
      </dgm:prSet>
      <dgm:spPr/>
    </dgm:pt>
    <dgm:pt modelId="{7E262E85-85C5-498D-9902-C0AD8477390F}" type="pres">
      <dgm:prSet presAssocID="{2E1A994E-BD9C-4E83-9626-8A3DA5E25CA7}" presName="parentText" presStyleLbl="node1" presStyleIdx="0" presStyleCnt="4">
        <dgm:presLayoutVars>
          <dgm:chMax val="0"/>
          <dgm:bulletEnabled val="1"/>
        </dgm:presLayoutVars>
      </dgm:prSet>
      <dgm:spPr/>
    </dgm:pt>
    <dgm:pt modelId="{FCC11331-6DF2-4C71-9A99-A45F768CAC03}" type="pres">
      <dgm:prSet presAssocID="{E95C9F04-738F-42BA-B1F6-107398D3FFBF}" presName="spacer" presStyleCnt="0"/>
      <dgm:spPr/>
    </dgm:pt>
    <dgm:pt modelId="{26395D69-9CDD-4101-BC3E-651BFAE75AC6}" type="pres">
      <dgm:prSet presAssocID="{9BDFC607-40AA-4533-B0D7-3FB413E6EBCE}" presName="parentText" presStyleLbl="node1" presStyleIdx="1" presStyleCnt="4">
        <dgm:presLayoutVars>
          <dgm:chMax val="0"/>
          <dgm:bulletEnabled val="1"/>
        </dgm:presLayoutVars>
      </dgm:prSet>
      <dgm:spPr/>
    </dgm:pt>
    <dgm:pt modelId="{5B288A5E-4F6A-4534-A924-47CD0EF22A63}" type="pres">
      <dgm:prSet presAssocID="{7F5CE58C-C313-4EE8-A480-AB7BC028E8BB}" presName="spacer" presStyleCnt="0"/>
      <dgm:spPr/>
    </dgm:pt>
    <dgm:pt modelId="{813B1BEE-7076-4A8D-9828-0CDF078B2980}" type="pres">
      <dgm:prSet presAssocID="{DDE4650B-19D4-46FD-89A7-CC3239E22490}" presName="parentText" presStyleLbl="node1" presStyleIdx="2" presStyleCnt="4">
        <dgm:presLayoutVars>
          <dgm:chMax val="0"/>
          <dgm:bulletEnabled val="1"/>
        </dgm:presLayoutVars>
      </dgm:prSet>
      <dgm:spPr/>
    </dgm:pt>
    <dgm:pt modelId="{EDA9CBBE-53F6-4C6D-BE16-EDD88E00B9B3}" type="pres">
      <dgm:prSet presAssocID="{628CC957-2516-43A3-9B76-65CE27179669}" presName="spacer" presStyleCnt="0"/>
      <dgm:spPr/>
    </dgm:pt>
    <dgm:pt modelId="{F4835224-3545-484C-95D9-9799B59638A1}" type="pres">
      <dgm:prSet presAssocID="{699E7132-6205-4A03-AAC4-800EF88DB9BA}" presName="parentText" presStyleLbl="node1" presStyleIdx="3" presStyleCnt="4">
        <dgm:presLayoutVars>
          <dgm:chMax val="0"/>
          <dgm:bulletEnabled val="1"/>
        </dgm:presLayoutVars>
      </dgm:prSet>
      <dgm:spPr/>
    </dgm:pt>
  </dgm:ptLst>
  <dgm:cxnLst>
    <dgm:cxn modelId="{C3CEC818-703B-46D7-91ED-F6BD385CE654}" srcId="{0D7D2D65-6679-4711-9D71-216D9BA9F5C3}" destId="{699E7132-6205-4A03-AAC4-800EF88DB9BA}" srcOrd="3" destOrd="0" parTransId="{9C5819F3-AA2C-4BBE-A2D6-F6CC458F05BE}" sibTransId="{FECE88B8-318F-4978-8CD9-156A8F5E3D84}"/>
    <dgm:cxn modelId="{8A6CD536-0352-40B8-8ACC-AC09155465E9}" srcId="{0D7D2D65-6679-4711-9D71-216D9BA9F5C3}" destId="{2E1A994E-BD9C-4E83-9626-8A3DA5E25CA7}" srcOrd="0" destOrd="0" parTransId="{14720051-75B2-43EA-8E81-AF0928C87D32}" sibTransId="{E95C9F04-738F-42BA-B1F6-107398D3FFBF}"/>
    <dgm:cxn modelId="{AEBFCA53-12E3-49D3-952E-0A0AADDB85F6}" type="presOf" srcId="{9BDFC607-40AA-4533-B0D7-3FB413E6EBCE}" destId="{26395D69-9CDD-4101-BC3E-651BFAE75AC6}" srcOrd="0" destOrd="0" presId="urn:microsoft.com/office/officeart/2005/8/layout/vList2"/>
    <dgm:cxn modelId="{A28E1295-39BA-4AC2-83FE-3C7EA5FD4347}" type="presOf" srcId="{2E1A994E-BD9C-4E83-9626-8A3DA5E25CA7}" destId="{7E262E85-85C5-498D-9902-C0AD8477390F}" srcOrd="0" destOrd="0" presId="urn:microsoft.com/office/officeart/2005/8/layout/vList2"/>
    <dgm:cxn modelId="{28DF7F96-56D7-4DAC-AD27-5C72961064ED}" srcId="{0D7D2D65-6679-4711-9D71-216D9BA9F5C3}" destId="{DDE4650B-19D4-46FD-89A7-CC3239E22490}" srcOrd="2" destOrd="0" parTransId="{7AFE6C51-F818-4A1F-B3D3-CF62036EA30B}" sibTransId="{628CC957-2516-43A3-9B76-65CE27179669}"/>
    <dgm:cxn modelId="{01BE8596-155C-41D8-A62E-BC2A0C048826}" type="presOf" srcId="{699E7132-6205-4A03-AAC4-800EF88DB9BA}" destId="{F4835224-3545-484C-95D9-9799B59638A1}" srcOrd="0" destOrd="0" presId="urn:microsoft.com/office/officeart/2005/8/layout/vList2"/>
    <dgm:cxn modelId="{837BA9EC-B3FE-471F-9597-B874FD1BA96C}" type="presOf" srcId="{DDE4650B-19D4-46FD-89A7-CC3239E22490}" destId="{813B1BEE-7076-4A8D-9828-0CDF078B2980}" srcOrd="0" destOrd="0" presId="urn:microsoft.com/office/officeart/2005/8/layout/vList2"/>
    <dgm:cxn modelId="{223500F1-4405-4107-ABD3-F5C1715B4AF8}" srcId="{0D7D2D65-6679-4711-9D71-216D9BA9F5C3}" destId="{9BDFC607-40AA-4533-B0D7-3FB413E6EBCE}" srcOrd="1" destOrd="0" parTransId="{D7A63236-38E2-4637-99A6-58524F50897C}" sibTransId="{7F5CE58C-C313-4EE8-A480-AB7BC028E8BB}"/>
    <dgm:cxn modelId="{0A50BEF5-3921-4F57-918A-A33FEFED22BA}" type="presOf" srcId="{0D7D2D65-6679-4711-9D71-216D9BA9F5C3}" destId="{DCA3570E-0CB2-40C4-B3BC-354164D7206E}" srcOrd="0" destOrd="0" presId="urn:microsoft.com/office/officeart/2005/8/layout/vList2"/>
    <dgm:cxn modelId="{D015581E-DFB1-4DFA-B611-56712F091821}" type="presParOf" srcId="{DCA3570E-0CB2-40C4-B3BC-354164D7206E}" destId="{7E262E85-85C5-498D-9902-C0AD8477390F}" srcOrd="0" destOrd="0" presId="urn:microsoft.com/office/officeart/2005/8/layout/vList2"/>
    <dgm:cxn modelId="{32CDB144-19A0-4198-A355-A7F8E13A8BE7}" type="presParOf" srcId="{DCA3570E-0CB2-40C4-B3BC-354164D7206E}" destId="{FCC11331-6DF2-4C71-9A99-A45F768CAC03}" srcOrd="1" destOrd="0" presId="urn:microsoft.com/office/officeart/2005/8/layout/vList2"/>
    <dgm:cxn modelId="{719CF869-588D-4256-80B9-C86FAE41BEAC}" type="presParOf" srcId="{DCA3570E-0CB2-40C4-B3BC-354164D7206E}" destId="{26395D69-9CDD-4101-BC3E-651BFAE75AC6}" srcOrd="2" destOrd="0" presId="urn:microsoft.com/office/officeart/2005/8/layout/vList2"/>
    <dgm:cxn modelId="{5DA32E03-B16D-4558-A95A-4EAC7DDFCD24}" type="presParOf" srcId="{DCA3570E-0CB2-40C4-B3BC-354164D7206E}" destId="{5B288A5E-4F6A-4534-A924-47CD0EF22A63}" srcOrd="3" destOrd="0" presId="urn:microsoft.com/office/officeart/2005/8/layout/vList2"/>
    <dgm:cxn modelId="{2EDE1730-CB68-4A19-AE8E-8B38860ED35C}" type="presParOf" srcId="{DCA3570E-0CB2-40C4-B3BC-354164D7206E}" destId="{813B1BEE-7076-4A8D-9828-0CDF078B2980}" srcOrd="4" destOrd="0" presId="urn:microsoft.com/office/officeart/2005/8/layout/vList2"/>
    <dgm:cxn modelId="{794220CE-DED1-4D14-9BC2-2488E4EAB143}" type="presParOf" srcId="{DCA3570E-0CB2-40C4-B3BC-354164D7206E}" destId="{EDA9CBBE-53F6-4C6D-BE16-EDD88E00B9B3}" srcOrd="5" destOrd="0" presId="urn:microsoft.com/office/officeart/2005/8/layout/vList2"/>
    <dgm:cxn modelId="{8AA81F73-7820-4F94-B04A-1064BADAE285}" type="presParOf" srcId="{DCA3570E-0CB2-40C4-B3BC-354164D7206E}" destId="{F4835224-3545-484C-95D9-9799B59638A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EE5790-E8C1-4D6F-9E8E-F90758EDFA33}"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EB141F9C-462C-4872-B752-854A3AFFA80B}">
      <dgm:prSet/>
      <dgm:spPr/>
      <dgm:t>
        <a:bodyPr/>
        <a:lstStyle/>
        <a:p>
          <a:pPr rtl="0"/>
          <a:r>
            <a:rPr lang="en-US" b="1" dirty="0"/>
            <a:t>Purpose – Why you exist</a:t>
          </a:r>
        </a:p>
        <a:p>
          <a:pPr rtl="0"/>
          <a:r>
            <a:rPr lang="en-US" dirty="0"/>
            <a:t>The purpose of Institutional Assessment is to support the University of Florida’s mission by establishing, maintaining, and refining the university’s institutional effectiveness and assessment processes.</a:t>
          </a:r>
        </a:p>
      </dgm:t>
    </dgm:pt>
    <dgm:pt modelId="{95E6C74E-42D2-4531-A9C3-38D083C99459}" type="parTrans" cxnId="{5A2220E1-3ACB-4A27-949C-5D021D80B9D4}">
      <dgm:prSet/>
      <dgm:spPr/>
      <dgm:t>
        <a:bodyPr/>
        <a:lstStyle/>
        <a:p>
          <a:endParaRPr lang="en-US"/>
        </a:p>
      </dgm:t>
    </dgm:pt>
    <dgm:pt modelId="{3EA67B15-C28D-48DB-9874-5C08938B12E1}" type="sibTrans" cxnId="{5A2220E1-3ACB-4A27-949C-5D021D80B9D4}">
      <dgm:prSet/>
      <dgm:spPr/>
      <dgm:t>
        <a:bodyPr/>
        <a:lstStyle/>
        <a:p>
          <a:endParaRPr lang="en-US"/>
        </a:p>
      </dgm:t>
    </dgm:pt>
    <dgm:pt modelId="{25F84586-A197-4D02-8FE1-14CAA1999ED3}">
      <dgm:prSet/>
      <dgm:spPr/>
      <dgm:t>
        <a:bodyPr/>
        <a:lstStyle/>
        <a:p>
          <a:pPr rtl="0"/>
          <a:r>
            <a:rPr lang="en-US" b="1" dirty="0"/>
            <a:t>Mission – What you do</a:t>
          </a:r>
        </a:p>
        <a:p>
          <a:pPr rtl="0"/>
          <a:r>
            <a:rPr lang="en-US" i="0" dirty="0"/>
            <a:t>The mission of Institutional Assessment is to lead the university’s efforts in accreditation and institutional effectiveness, assessment support, and to maintain transparent communication with all UF stakeholders.</a:t>
          </a:r>
        </a:p>
      </dgm:t>
    </dgm:pt>
    <dgm:pt modelId="{519393B6-C153-41ED-94CA-CE724B704660}" type="parTrans" cxnId="{28525954-127D-4500-AE41-6B4A2F951622}">
      <dgm:prSet/>
      <dgm:spPr/>
      <dgm:t>
        <a:bodyPr/>
        <a:lstStyle/>
        <a:p>
          <a:endParaRPr lang="en-US"/>
        </a:p>
      </dgm:t>
    </dgm:pt>
    <dgm:pt modelId="{EDEC7275-8302-465B-8D4E-61CDA25F8734}" type="sibTrans" cxnId="{28525954-127D-4500-AE41-6B4A2F951622}">
      <dgm:prSet/>
      <dgm:spPr/>
      <dgm:t>
        <a:bodyPr/>
        <a:lstStyle/>
        <a:p>
          <a:endParaRPr lang="en-US"/>
        </a:p>
      </dgm:t>
    </dgm:pt>
    <dgm:pt modelId="{1AD52BD8-2905-4441-9238-1AA74953731F}" type="pres">
      <dgm:prSet presAssocID="{D7EE5790-E8C1-4D6F-9E8E-F90758EDFA33}" presName="linear" presStyleCnt="0">
        <dgm:presLayoutVars>
          <dgm:animLvl val="lvl"/>
          <dgm:resizeHandles val="exact"/>
        </dgm:presLayoutVars>
      </dgm:prSet>
      <dgm:spPr/>
    </dgm:pt>
    <dgm:pt modelId="{61FF23C2-7FD2-4649-8574-5833CCC5A32F}" type="pres">
      <dgm:prSet presAssocID="{EB141F9C-462C-4872-B752-854A3AFFA80B}" presName="parentText" presStyleLbl="node1" presStyleIdx="0" presStyleCnt="2">
        <dgm:presLayoutVars>
          <dgm:chMax val="0"/>
          <dgm:bulletEnabled val="1"/>
        </dgm:presLayoutVars>
      </dgm:prSet>
      <dgm:spPr/>
    </dgm:pt>
    <dgm:pt modelId="{5AD0E2A2-4C4F-42B5-B60C-BA8554376779}" type="pres">
      <dgm:prSet presAssocID="{3EA67B15-C28D-48DB-9874-5C08938B12E1}" presName="spacer" presStyleCnt="0"/>
      <dgm:spPr/>
    </dgm:pt>
    <dgm:pt modelId="{E73D768B-A7E6-4454-AA9B-E67F84A4ECB0}" type="pres">
      <dgm:prSet presAssocID="{25F84586-A197-4D02-8FE1-14CAA1999ED3}" presName="parentText" presStyleLbl="node1" presStyleIdx="1" presStyleCnt="2">
        <dgm:presLayoutVars>
          <dgm:chMax val="0"/>
          <dgm:bulletEnabled val="1"/>
        </dgm:presLayoutVars>
      </dgm:prSet>
      <dgm:spPr/>
    </dgm:pt>
  </dgm:ptLst>
  <dgm:cxnLst>
    <dgm:cxn modelId="{34CF1D62-C6E1-4017-A5A0-D361C754B4D4}" type="presOf" srcId="{EB141F9C-462C-4872-B752-854A3AFFA80B}" destId="{61FF23C2-7FD2-4649-8574-5833CCC5A32F}" srcOrd="0" destOrd="0" presId="urn:microsoft.com/office/officeart/2005/8/layout/vList2"/>
    <dgm:cxn modelId="{28525954-127D-4500-AE41-6B4A2F951622}" srcId="{D7EE5790-E8C1-4D6F-9E8E-F90758EDFA33}" destId="{25F84586-A197-4D02-8FE1-14CAA1999ED3}" srcOrd="1" destOrd="0" parTransId="{519393B6-C153-41ED-94CA-CE724B704660}" sibTransId="{EDEC7275-8302-465B-8D4E-61CDA25F8734}"/>
    <dgm:cxn modelId="{513B95C8-7CFA-452C-AC67-61E21C3460D1}" type="presOf" srcId="{D7EE5790-E8C1-4D6F-9E8E-F90758EDFA33}" destId="{1AD52BD8-2905-4441-9238-1AA74953731F}" srcOrd="0" destOrd="0" presId="urn:microsoft.com/office/officeart/2005/8/layout/vList2"/>
    <dgm:cxn modelId="{5A2220E1-3ACB-4A27-949C-5D021D80B9D4}" srcId="{D7EE5790-E8C1-4D6F-9E8E-F90758EDFA33}" destId="{EB141F9C-462C-4872-B752-854A3AFFA80B}" srcOrd="0" destOrd="0" parTransId="{95E6C74E-42D2-4531-A9C3-38D083C99459}" sibTransId="{3EA67B15-C28D-48DB-9874-5C08938B12E1}"/>
    <dgm:cxn modelId="{B3DDB8E1-4345-4E05-A506-6902F6B56D9A}" type="presOf" srcId="{25F84586-A197-4D02-8FE1-14CAA1999ED3}" destId="{E73D768B-A7E6-4454-AA9B-E67F84A4ECB0}" srcOrd="0" destOrd="0" presId="urn:microsoft.com/office/officeart/2005/8/layout/vList2"/>
    <dgm:cxn modelId="{AC822279-A6CD-4400-AAAF-5334168250CC}" type="presParOf" srcId="{1AD52BD8-2905-4441-9238-1AA74953731F}" destId="{61FF23C2-7FD2-4649-8574-5833CCC5A32F}" srcOrd="0" destOrd="0" presId="urn:microsoft.com/office/officeart/2005/8/layout/vList2"/>
    <dgm:cxn modelId="{9BB2EDDC-7343-4141-B0F4-DDCBA64EC4AD}" type="presParOf" srcId="{1AD52BD8-2905-4441-9238-1AA74953731F}" destId="{5AD0E2A2-4C4F-42B5-B60C-BA8554376779}" srcOrd="1" destOrd="0" presId="urn:microsoft.com/office/officeart/2005/8/layout/vList2"/>
    <dgm:cxn modelId="{92E80F60-4DD7-499D-8DC1-654FA6A9C39A}" type="presParOf" srcId="{1AD52BD8-2905-4441-9238-1AA74953731F}" destId="{E73D768B-A7E6-4454-AA9B-E67F84A4ECB0}"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A01C1CE-44A8-4538-B4B4-176A1D5D71DE}"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69E2B584-2495-4435-BF89-16D5B9A637D4}">
      <dgm:prSet/>
      <dgm:spPr/>
      <dgm:t>
        <a:bodyPr/>
        <a:lstStyle/>
        <a:p>
          <a:pPr rtl="0"/>
          <a:r>
            <a:rPr lang="en-US" b="1" dirty="0"/>
            <a:t>Vision – Your mission achieved with excellence</a:t>
          </a:r>
        </a:p>
        <a:p>
          <a:pPr rtl="0"/>
          <a:r>
            <a:rPr lang="en-US" dirty="0"/>
            <a:t>We envision the University of Florida as an institution where all units and academic programs contribute to the fulfillment of the university mission by establishing goals and outcomes, regularly assessing these with valid, reliable measures, analyzing and interpreting the data collected, and using the results for continuous improvement.</a:t>
          </a:r>
        </a:p>
      </dgm:t>
    </dgm:pt>
    <dgm:pt modelId="{5D0577EC-8478-4195-9AA0-796568B56284}" type="parTrans" cxnId="{66E4E72D-D4B1-4BF1-8A1A-1246A34BD590}">
      <dgm:prSet/>
      <dgm:spPr/>
      <dgm:t>
        <a:bodyPr/>
        <a:lstStyle/>
        <a:p>
          <a:endParaRPr lang="en-US"/>
        </a:p>
      </dgm:t>
    </dgm:pt>
    <dgm:pt modelId="{7FCC8143-D64D-42FF-B805-301BE900DD75}" type="sibTrans" cxnId="{66E4E72D-D4B1-4BF1-8A1A-1246A34BD590}">
      <dgm:prSet/>
      <dgm:spPr/>
      <dgm:t>
        <a:bodyPr/>
        <a:lstStyle/>
        <a:p>
          <a:endParaRPr lang="en-US"/>
        </a:p>
      </dgm:t>
    </dgm:pt>
    <dgm:pt modelId="{C7570324-562D-4C3F-9C48-0FADC7BBD896}" type="pres">
      <dgm:prSet presAssocID="{FA01C1CE-44A8-4538-B4B4-176A1D5D71DE}" presName="linear" presStyleCnt="0">
        <dgm:presLayoutVars>
          <dgm:animLvl val="lvl"/>
          <dgm:resizeHandles val="exact"/>
        </dgm:presLayoutVars>
      </dgm:prSet>
      <dgm:spPr/>
    </dgm:pt>
    <dgm:pt modelId="{31ABDA61-0723-406C-A001-C2F6A33A34D3}" type="pres">
      <dgm:prSet presAssocID="{69E2B584-2495-4435-BF89-16D5B9A637D4}" presName="parentText" presStyleLbl="node1" presStyleIdx="0" presStyleCnt="1">
        <dgm:presLayoutVars>
          <dgm:chMax val="0"/>
          <dgm:bulletEnabled val="1"/>
        </dgm:presLayoutVars>
      </dgm:prSet>
      <dgm:spPr/>
    </dgm:pt>
  </dgm:ptLst>
  <dgm:cxnLst>
    <dgm:cxn modelId="{66E4E72D-D4B1-4BF1-8A1A-1246A34BD590}" srcId="{FA01C1CE-44A8-4538-B4B4-176A1D5D71DE}" destId="{69E2B584-2495-4435-BF89-16D5B9A637D4}" srcOrd="0" destOrd="0" parTransId="{5D0577EC-8478-4195-9AA0-796568B56284}" sibTransId="{7FCC8143-D64D-42FF-B805-301BE900DD75}"/>
    <dgm:cxn modelId="{844FD637-4261-4835-AD27-C94562DD8F02}" type="presOf" srcId="{FA01C1CE-44A8-4538-B4B4-176A1D5D71DE}" destId="{C7570324-562D-4C3F-9C48-0FADC7BBD896}" srcOrd="0" destOrd="0" presId="urn:microsoft.com/office/officeart/2005/8/layout/vList2"/>
    <dgm:cxn modelId="{6288B178-E4F7-44B8-8B67-BCCE5AFEED65}" type="presOf" srcId="{69E2B584-2495-4435-BF89-16D5B9A637D4}" destId="{31ABDA61-0723-406C-A001-C2F6A33A34D3}" srcOrd="0" destOrd="0" presId="urn:microsoft.com/office/officeart/2005/8/layout/vList2"/>
    <dgm:cxn modelId="{430751CD-2282-432D-BF2D-C4D0339AE32C}" type="presParOf" srcId="{C7570324-562D-4C3F-9C48-0FADC7BBD896}" destId="{31ABDA61-0723-406C-A001-C2F6A33A34D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5D147FA-A5F7-4A26-B725-A5B07B602796}" type="doc">
      <dgm:prSet loTypeId="urn:microsoft.com/office/officeart/2005/8/layout/cycle3" loCatId="cycle" qsTypeId="urn:microsoft.com/office/officeart/2005/8/quickstyle/simple1" qsCatId="simple" csTypeId="urn:microsoft.com/office/officeart/2005/8/colors/accent0_3" csCatId="mainScheme" phldr="1"/>
      <dgm:spPr/>
    </dgm:pt>
    <dgm:pt modelId="{CD4F2FE5-73D0-45D4-9093-CC059EE41AD6}">
      <dgm:prSet phldrT="[Text]" custT="1"/>
      <dgm:spPr>
        <a:solidFill>
          <a:schemeClr val="accent4">
            <a:lumMod val="75000"/>
          </a:schemeClr>
        </a:solidFill>
      </dgm:spPr>
      <dgm:t>
        <a:bodyPr/>
        <a:lstStyle/>
        <a:p>
          <a:r>
            <a:rPr lang="en-US" sz="1400" b="1" dirty="0"/>
            <a:t>System entry:</a:t>
          </a:r>
        </a:p>
        <a:p>
          <a:r>
            <a:rPr lang="en-US" sz="1400" b="1" dirty="0"/>
            <a:t>Submit for institutional review</a:t>
          </a:r>
        </a:p>
      </dgm:t>
    </dgm:pt>
    <dgm:pt modelId="{4084FA7D-6054-4983-838D-05484FC82FEA}" type="parTrans" cxnId="{553E6594-8DBD-4DAF-9DAC-00E64EE9EDF3}">
      <dgm:prSet/>
      <dgm:spPr/>
      <dgm:t>
        <a:bodyPr/>
        <a:lstStyle/>
        <a:p>
          <a:endParaRPr lang="en-US"/>
        </a:p>
      </dgm:t>
    </dgm:pt>
    <dgm:pt modelId="{D5B3910C-3894-471A-A6DC-169990ACB709}" type="sibTrans" cxnId="{553E6594-8DBD-4DAF-9DAC-00E64EE9EDF3}">
      <dgm:prSet/>
      <dgm:spPr/>
      <dgm:t>
        <a:bodyPr/>
        <a:lstStyle/>
        <a:p>
          <a:endParaRPr lang="en-US"/>
        </a:p>
      </dgm:t>
    </dgm:pt>
    <dgm:pt modelId="{300FD363-F8BB-461B-93FA-42FB12B5E5D3}">
      <dgm:prSet phldrT="[Text]" custT="1"/>
      <dgm:spPr/>
      <dgm:t>
        <a:bodyPr/>
        <a:lstStyle/>
        <a:p>
          <a:r>
            <a:rPr lang="en-US" sz="1400" b="1" dirty="0"/>
            <a:t>Program/Unit: Implement</a:t>
          </a:r>
          <a:r>
            <a:rPr lang="en-US" sz="1400" b="1" baseline="0" dirty="0"/>
            <a:t> plan and collect data</a:t>
          </a:r>
          <a:endParaRPr lang="en-US" sz="1400" b="1" dirty="0"/>
        </a:p>
      </dgm:t>
    </dgm:pt>
    <dgm:pt modelId="{71B41965-2BFD-4CC8-BB3B-E34A2FD129AE}" type="parTrans" cxnId="{C1BA7B7B-90D8-4C1F-BA45-33759FF82ADF}">
      <dgm:prSet/>
      <dgm:spPr/>
      <dgm:t>
        <a:bodyPr/>
        <a:lstStyle/>
        <a:p>
          <a:endParaRPr lang="en-US"/>
        </a:p>
      </dgm:t>
    </dgm:pt>
    <dgm:pt modelId="{2995DC0F-336A-4942-9BAA-DEA7944CBE9B}" type="sibTrans" cxnId="{C1BA7B7B-90D8-4C1F-BA45-33759FF82ADF}">
      <dgm:prSet/>
      <dgm:spPr/>
      <dgm:t>
        <a:bodyPr/>
        <a:lstStyle/>
        <a:p>
          <a:endParaRPr lang="en-US"/>
        </a:p>
      </dgm:t>
    </dgm:pt>
    <dgm:pt modelId="{E6E65E7D-8D24-4E14-A764-11B343BB794C}">
      <dgm:prSet phldrT="[Text]" custT="1"/>
      <dgm:spPr/>
      <dgm:t>
        <a:bodyPr/>
        <a:lstStyle/>
        <a:p>
          <a:r>
            <a:rPr lang="en-US" sz="1400" b="1" dirty="0"/>
            <a:t>Program/Unit: Develop Academic Assessment and IE plans and data reports</a:t>
          </a:r>
        </a:p>
      </dgm:t>
    </dgm:pt>
    <dgm:pt modelId="{38C8B2EA-6BE0-4E28-A9D0-3E3E1B74FA10}" type="parTrans" cxnId="{586A0A16-23EC-4AFF-BBFD-69D4C9A24410}">
      <dgm:prSet/>
      <dgm:spPr/>
      <dgm:t>
        <a:bodyPr/>
        <a:lstStyle/>
        <a:p>
          <a:endParaRPr lang="en-US"/>
        </a:p>
      </dgm:t>
    </dgm:pt>
    <dgm:pt modelId="{F82E804C-4BC5-4194-8662-9E7CC9240E52}" type="sibTrans" cxnId="{586A0A16-23EC-4AFF-BBFD-69D4C9A24410}">
      <dgm:prSet/>
      <dgm:spPr/>
      <dgm:t>
        <a:bodyPr/>
        <a:lstStyle/>
        <a:p>
          <a:endParaRPr lang="en-US"/>
        </a:p>
      </dgm:t>
    </dgm:pt>
    <dgm:pt modelId="{9C072064-26D6-4851-9A1A-56CEB1D27231}">
      <dgm:prSet phldrT="[Text]" custT="1"/>
      <dgm:spPr>
        <a:solidFill>
          <a:schemeClr val="accent4">
            <a:lumMod val="75000"/>
          </a:schemeClr>
        </a:solidFill>
      </dgm:spPr>
      <dgm:t>
        <a:bodyPr/>
        <a:lstStyle/>
        <a:p>
          <a:r>
            <a:rPr lang="en-US" sz="1400" b="1" dirty="0"/>
            <a:t>System entry: Submit reports</a:t>
          </a:r>
        </a:p>
      </dgm:t>
    </dgm:pt>
    <dgm:pt modelId="{AC324106-061A-4946-96A1-E2B69F4ACAC9}" type="sibTrans" cxnId="{26349477-B7FD-4E16-BF21-129F9935200F}">
      <dgm:prSet/>
      <dgm:spPr/>
      <dgm:t>
        <a:bodyPr/>
        <a:lstStyle/>
        <a:p>
          <a:endParaRPr lang="en-US"/>
        </a:p>
      </dgm:t>
    </dgm:pt>
    <dgm:pt modelId="{0A983458-A374-486C-9DBB-9BC303B0DA57}" type="parTrans" cxnId="{26349477-B7FD-4E16-BF21-129F9935200F}">
      <dgm:prSet/>
      <dgm:spPr/>
      <dgm:t>
        <a:bodyPr/>
        <a:lstStyle/>
        <a:p>
          <a:endParaRPr lang="en-US"/>
        </a:p>
      </dgm:t>
    </dgm:pt>
    <dgm:pt modelId="{53850BBD-9AA1-442F-9D83-6F34430DF528}" type="pres">
      <dgm:prSet presAssocID="{15D147FA-A5F7-4A26-B725-A5B07B602796}" presName="Name0" presStyleCnt="0">
        <dgm:presLayoutVars>
          <dgm:dir/>
          <dgm:resizeHandles val="exact"/>
        </dgm:presLayoutVars>
      </dgm:prSet>
      <dgm:spPr/>
    </dgm:pt>
    <dgm:pt modelId="{D6EF7643-5E4B-48BB-962C-55B28A7E3534}" type="pres">
      <dgm:prSet presAssocID="{15D147FA-A5F7-4A26-B725-A5B07B602796}" presName="cycle" presStyleCnt="0"/>
      <dgm:spPr/>
    </dgm:pt>
    <dgm:pt modelId="{718203E0-ABC7-4786-BD35-B2FF91683FAD}" type="pres">
      <dgm:prSet presAssocID="{E6E65E7D-8D24-4E14-A764-11B343BB794C}" presName="nodeFirstNode" presStyleLbl="node1" presStyleIdx="0" presStyleCnt="4">
        <dgm:presLayoutVars>
          <dgm:bulletEnabled val="1"/>
        </dgm:presLayoutVars>
      </dgm:prSet>
      <dgm:spPr/>
    </dgm:pt>
    <dgm:pt modelId="{B4383564-632A-491A-987D-5251BDC292B9}" type="pres">
      <dgm:prSet presAssocID="{F82E804C-4BC5-4194-8662-9E7CC9240E52}" presName="sibTransFirstNode" presStyleLbl="bgShp" presStyleIdx="0" presStyleCnt="1"/>
      <dgm:spPr/>
    </dgm:pt>
    <dgm:pt modelId="{C2D3BF66-3E14-476E-BB1A-8C7824DC8D8A}" type="pres">
      <dgm:prSet presAssocID="{CD4F2FE5-73D0-45D4-9093-CC059EE41AD6}" presName="nodeFollowingNodes" presStyleLbl="node1" presStyleIdx="1" presStyleCnt="4">
        <dgm:presLayoutVars>
          <dgm:bulletEnabled val="1"/>
        </dgm:presLayoutVars>
      </dgm:prSet>
      <dgm:spPr/>
    </dgm:pt>
    <dgm:pt modelId="{ED0EF962-FA57-4054-BD9A-C3BF548BC689}" type="pres">
      <dgm:prSet presAssocID="{300FD363-F8BB-461B-93FA-42FB12B5E5D3}" presName="nodeFollowingNodes" presStyleLbl="node1" presStyleIdx="2" presStyleCnt="4">
        <dgm:presLayoutVars>
          <dgm:bulletEnabled val="1"/>
        </dgm:presLayoutVars>
      </dgm:prSet>
      <dgm:spPr/>
    </dgm:pt>
    <dgm:pt modelId="{903C5750-B76E-4EE6-B638-25AAB64DB9F5}" type="pres">
      <dgm:prSet presAssocID="{9C072064-26D6-4851-9A1A-56CEB1D27231}" presName="nodeFollowingNodes" presStyleLbl="node1" presStyleIdx="3" presStyleCnt="4">
        <dgm:presLayoutVars>
          <dgm:bulletEnabled val="1"/>
        </dgm:presLayoutVars>
      </dgm:prSet>
      <dgm:spPr/>
    </dgm:pt>
  </dgm:ptLst>
  <dgm:cxnLst>
    <dgm:cxn modelId="{CFA30401-434C-4906-BCDD-10C668BD59B4}" type="presOf" srcId="{F82E804C-4BC5-4194-8662-9E7CC9240E52}" destId="{B4383564-632A-491A-987D-5251BDC292B9}" srcOrd="0" destOrd="0" presId="urn:microsoft.com/office/officeart/2005/8/layout/cycle3"/>
    <dgm:cxn modelId="{586A0A16-23EC-4AFF-BBFD-69D4C9A24410}" srcId="{15D147FA-A5F7-4A26-B725-A5B07B602796}" destId="{E6E65E7D-8D24-4E14-A764-11B343BB794C}" srcOrd="0" destOrd="0" parTransId="{38C8B2EA-6BE0-4E28-A9D0-3E3E1B74FA10}" sibTransId="{F82E804C-4BC5-4194-8662-9E7CC9240E52}"/>
    <dgm:cxn modelId="{A810EE1B-22B4-42F4-9A41-1B52059CC2FC}" type="presOf" srcId="{9C072064-26D6-4851-9A1A-56CEB1D27231}" destId="{903C5750-B76E-4EE6-B638-25AAB64DB9F5}" srcOrd="0" destOrd="0" presId="urn:microsoft.com/office/officeart/2005/8/layout/cycle3"/>
    <dgm:cxn modelId="{2A5E0522-342D-464F-88C9-EACE02A3E0A7}" type="presOf" srcId="{E6E65E7D-8D24-4E14-A764-11B343BB794C}" destId="{718203E0-ABC7-4786-BD35-B2FF91683FAD}" srcOrd="0" destOrd="0" presId="urn:microsoft.com/office/officeart/2005/8/layout/cycle3"/>
    <dgm:cxn modelId="{26349477-B7FD-4E16-BF21-129F9935200F}" srcId="{15D147FA-A5F7-4A26-B725-A5B07B602796}" destId="{9C072064-26D6-4851-9A1A-56CEB1D27231}" srcOrd="3" destOrd="0" parTransId="{0A983458-A374-486C-9DBB-9BC303B0DA57}" sibTransId="{AC324106-061A-4946-96A1-E2B69F4ACAC9}"/>
    <dgm:cxn modelId="{C1BA7B7B-90D8-4C1F-BA45-33759FF82ADF}" srcId="{15D147FA-A5F7-4A26-B725-A5B07B602796}" destId="{300FD363-F8BB-461B-93FA-42FB12B5E5D3}" srcOrd="2" destOrd="0" parTransId="{71B41965-2BFD-4CC8-BB3B-E34A2FD129AE}" sibTransId="{2995DC0F-336A-4942-9BAA-DEA7944CBE9B}"/>
    <dgm:cxn modelId="{6D0F1A8B-DF46-44C0-8DC4-2569F65620CB}" type="presOf" srcId="{300FD363-F8BB-461B-93FA-42FB12B5E5D3}" destId="{ED0EF962-FA57-4054-BD9A-C3BF548BC689}" srcOrd="0" destOrd="0" presId="urn:microsoft.com/office/officeart/2005/8/layout/cycle3"/>
    <dgm:cxn modelId="{8028508B-C8EE-4E86-8FB8-C40B7A501CD6}" type="presOf" srcId="{15D147FA-A5F7-4A26-B725-A5B07B602796}" destId="{53850BBD-9AA1-442F-9D83-6F34430DF528}" srcOrd="0" destOrd="0" presId="urn:microsoft.com/office/officeart/2005/8/layout/cycle3"/>
    <dgm:cxn modelId="{553E6594-8DBD-4DAF-9DAC-00E64EE9EDF3}" srcId="{15D147FA-A5F7-4A26-B725-A5B07B602796}" destId="{CD4F2FE5-73D0-45D4-9093-CC059EE41AD6}" srcOrd="1" destOrd="0" parTransId="{4084FA7D-6054-4983-838D-05484FC82FEA}" sibTransId="{D5B3910C-3894-471A-A6DC-169990ACB709}"/>
    <dgm:cxn modelId="{B6EAAFB6-8ED5-4DE2-AA31-11F05F25855B}" type="presOf" srcId="{CD4F2FE5-73D0-45D4-9093-CC059EE41AD6}" destId="{C2D3BF66-3E14-476E-BB1A-8C7824DC8D8A}" srcOrd="0" destOrd="0" presId="urn:microsoft.com/office/officeart/2005/8/layout/cycle3"/>
    <dgm:cxn modelId="{21B1334A-11FC-4F52-B668-A41B6676F387}" type="presParOf" srcId="{53850BBD-9AA1-442F-9D83-6F34430DF528}" destId="{D6EF7643-5E4B-48BB-962C-55B28A7E3534}" srcOrd="0" destOrd="0" presId="urn:microsoft.com/office/officeart/2005/8/layout/cycle3"/>
    <dgm:cxn modelId="{05BD3497-C865-4134-961A-2D0A94DED04A}" type="presParOf" srcId="{D6EF7643-5E4B-48BB-962C-55B28A7E3534}" destId="{718203E0-ABC7-4786-BD35-B2FF91683FAD}" srcOrd="0" destOrd="0" presId="urn:microsoft.com/office/officeart/2005/8/layout/cycle3"/>
    <dgm:cxn modelId="{7D76F0DB-B3B5-4250-BB13-FA940C04A62B}" type="presParOf" srcId="{D6EF7643-5E4B-48BB-962C-55B28A7E3534}" destId="{B4383564-632A-491A-987D-5251BDC292B9}" srcOrd="1" destOrd="0" presId="urn:microsoft.com/office/officeart/2005/8/layout/cycle3"/>
    <dgm:cxn modelId="{ECD8791E-B68A-4E97-B6A5-B711A36A1344}" type="presParOf" srcId="{D6EF7643-5E4B-48BB-962C-55B28A7E3534}" destId="{C2D3BF66-3E14-476E-BB1A-8C7824DC8D8A}" srcOrd="2" destOrd="0" presId="urn:microsoft.com/office/officeart/2005/8/layout/cycle3"/>
    <dgm:cxn modelId="{0B138356-7410-48AC-9B91-229D683BC615}" type="presParOf" srcId="{D6EF7643-5E4B-48BB-962C-55B28A7E3534}" destId="{ED0EF962-FA57-4054-BD9A-C3BF548BC689}" srcOrd="3" destOrd="0" presId="urn:microsoft.com/office/officeart/2005/8/layout/cycle3"/>
    <dgm:cxn modelId="{845FFC70-B673-4B6A-8A3D-329E76FDEB71}" type="presParOf" srcId="{D6EF7643-5E4B-48BB-962C-55B28A7E3534}" destId="{903C5750-B76E-4EE6-B638-25AAB64DB9F5}"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3419BD2-05C8-4C57-B3C0-86F3AAC78A7A}" type="doc">
      <dgm:prSet loTypeId="urn:microsoft.com/office/officeart/2008/layout/RadialCluster" loCatId="cycle" qsTypeId="urn:microsoft.com/office/officeart/2005/8/quickstyle/3d1" qsCatId="3D" csTypeId="urn:microsoft.com/office/officeart/2005/8/colors/accent0_3" csCatId="mainScheme" phldr="1"/>
      <dgm:spPr/>
      <dgm:t>
        <a:bodyPr/>
        <a:lstStyle/>
        <a:p>
          <a:endParaRPr lang="en-US"/>
        </a:p>
      </dgm:t>
    </dgm:pt>
    <dgm:pt modelId="{71903364-D99E-41EB-B71C-0246404AD39A}">
      <dgm:prSet custT="1"/>
      <dgm:spPr/>
      <dgm:t>
        <a:bodyPr/>
        <a:lstStyle/>
        <a:p>
          <a:pPr rtl="0"/>
          <a:r>
            <a:rPr lang="en-US" sz="1800" b="1" dirty="0">
              <a:hlinkClick xmlns:r="http://schemas.openxmlformats.org/officeDocument/2006/relationships" r:id="rId1"/>
            </a:rPr>
            <a:t>Academic Assessment Plan</a:t>
          </a:r>
          <a:endParaRPr lang="en-US" sz="1800" b="1" dirty="0"/>
        </a:p>
      </dgm:t>
    </dgm:pt>
    <dgm:pt modelId="{EC95028E-6579-43A8-89B1-73D1F4A3E940}" type="parTrans" cxnId="{3CD155FD-AD73-46A3-8814-87901ABD9523}">
      <dgm:prSet/>
      <dgm:spPr/>
      <dgm:t>
        <a:bodyPr/>
        <a:lstStyle/>
        <a:p>
          <a:endParaRPr lang="en-US"/>
        </a:p>
      </dgm:t>
    </dgm:pt>
    <dgm:pt modelId="{341C7706-9400-4D2A-8707-DE0E580B570E}" type="sibTrans" cxnId="{3CD155FD-AD73-46A3-8814-87901ABD9523}">
      <dgm:prSet/>
      <dgm:spPr/>
      <dgm:t>
        <a:bodyPr/>
        <a:lstStyle/>
        <a:p>
          <a:endParaRPr lang="en-US"/>
        </a:p>
      </dgm:t>
    </dgm:pt>
    <dgm:pt modelId="{658C1E91-AD49-47B6-8637-7E0A11E252A6}">
      <dgm:prSet custT="1"/>
      <dgm:spPr/>
      <dgm:t>
        <a:bodyPr/>
        <a:lstStyle/>
        <a:p>
          <a:pPr rtl="0"/>
          <a:r>
            <a:rPr lang="en-US" sz="1600" b="1" dirty="0"/>
            <a:t>Mission Alignment</a:t>
          </a:r>
        </a:p>
      </dgm:t>
    </dgm:pt>
    <dgm:pt modelId="{C0B35E48-F21E-470B-A381-E4C02A73CD8C}" type="parTrans" cxnId="{7318ECAF-9F6B-41C5-8D6E-7CFE6838308D}">
      <dgm:prSet/>
      <dgm:spPr/>
      <dgm:t>
        <a:bodyPr/>
        <a:lstStyle/>
        <a:p>
          <a:endParaRPr lang="en-US"/>
        </a:p>
      </dgm:t>
    </dgm:pt>
    <dgm:pt modelId="{11CCA42E-80FA-4E8E-A214-9ABDDE38E534}" type="sibTrans" cxnId="{7318ECAF-9F6B-41C5-8D6E-7CFE6838308D}">
      <dgm:prSet/>
      <dgm:spPr/>
      <dgm:t>
        <a:bodyPr/>
        <a:lstStyle/>
        <a:p>
          <a:endParaRPr lang="en-US"/>
        </a:p>
      </dgm:t>
    </dgm:pt>
    <dgm:pt modelId="{E4C483BC-6159-47BD-8B1A-7843072E73AC}">
      <dgm:prSet custT="1"/>
      <dgm:spPr/>
      <dgm:t>
        <a:bodyPr/>
        <a:lstStyle/>
        <a:p>
          <a:pPr rtl="0"/>
          <a:r>
            <a:rPr lang="en-US" sz="1600" b="1" dirty="0"/>
            <a:t>Assessment Cycle </a:t>
          </a:r>
        </a:p>
      </dgm:t>
    </dgm:pt>
    <dgm:pt modelId="{99CDB5BB-F2BF-4C25-9738-4201D6BC1107}" type="parTrans" cxnId="{8DB50D02-4ED8-4B8C-BDFA-354A5992C62D}">
      <dgm:prSet/>
      <dgm:spPr/>
      <dgm:t>
        <a:bodyPr/>
        <a:lstStyle/>
        <a:p>
          <a:endParaRPr lang="en-US"/>
        </a:p>
      </dgm:t>
    </dgm:pt>
    <dgm:pt modelId="{345B75B8-B040-4BC3-885E-06E0744C5F81}" type="sibTrans" cxnId="{8DB50D02-4ED8-4B8C-BDFA-354A5992C62D}">
      <dgm:prSet/>
      <dgm:spPr/>
      <dgm:t>
        <a:bodyPr/>
        <a:lstStyle/>
        <a:p>
          <a:endParaRPr lang="en-US"/>
        </a:p>
      </dgm:t>
    </dgm:pt>
    <dgm:pt modelId="{1F013BD0-13E6-43C5-8636-BD18EE4B317A}">
      <dgm:prSet custT="1"/>
      <dgm:spPr/>
      <dgm:t>
        <a:bodyPr/>
        <a:lstStyle/>
        <a:p>
          <a:pPr rtl="0"/>
          <a:r>
            <a:rPr lang="en-US" sz="1600" b="1" dirty="0"/>
            <a:t>Methods and Procedures</a:t>
          </a:r>
        </a:p>
      </dgm:t>
    </dgm:pt>
    <dgm:pt modelId="{5799B802-83CA-4C76-A5A0-C40232147FC2}" type="parTrans" cxnId="{555A281D-B1CB-418F-8F83-5C7C1892D1FA}">
      <dgm:prSet/>
      <dgm:spPr/>
      <dgm:t>
        <a:bodyPr/>
        <a:lstStyle/>
        <a:p>
          <a:endParaRPr lang="en-US"/>
        </a:p>
      </dgm:t>
    </dgm:pt>
    <dgm:pt modelId="{0B2D8B95-DDC3-48CA-A665-88CF9F7B7B9D}" type="sibTrans" cxnId="{555A281D-B1CB-418F-8F83-5C7C1892D1FA}">
      <dgm:prSet/>
      <dgm:spPr/>
      <dgm:t>
        <a:bodyPr/>
        <a:lstStyle/>
        <a:p>
          <a:endParaRPr lang="en-US"/>
        </a:p>
      </dgm:t>
    </dgm:pt>
    <dgm:pt modelId="{63CF0F3E-1E3C-44E6-B21E-0AFFA79343B9}">
      <dgm:prSet custT="1"/>
      <dgm:spPr/>
      <dgm:t>
        <a:bodyPr/>
        <a:lstStyle/>
        <a:p>
          <a:pPr rtl="0"/>
          <a:r>
            <a:rPr lang="en-US" sz="1600" b="1" dirty="0"/>
            <a:t>Assessment Oversight</a:t>
          </a:r>
        </a:p>
      </dgm:t>
    </dgm:pt>
    <dgm:pt modelId="{3A26627B-CD4F-4E71-B7DC-3E3526F5EBF3}" type="parTrans" cxnId="{D6D2A0A9-DACE-4F57-AB5D-F2A3E8711441}">
      <dgm:prSet/>
      <dgm:spPr/>
      <dgm:t>
        <a:bodyPr/>
        <a:lstStyle/>
        <a:p>
          <a:endParaRPr lang="en-US"/>
        </a:p>
      </dgm:t>
    </dgm:pt>
    <dgm:pt modelId="{0C6932EE-BCD8-46E2-93F1-C0DF9D1F786A}" type="sibTrans" cxnId="{D6D2A0A9-DACE-4F57-AB5D-F2A3E8711441}">
      <dgm:prSet/>
      <dgm:spPr/>
      <dgm:t>
        <a:bodyPr/>
        <a:lstStyle/>
        <a:p>
          <a:endParaRPr lang="en-US"/>
        </a:p>
      </dgm:t>
    </dgm:pt>
    <dgm:pt modelId="{B50A5987-639D-417E-A20D-C5DEC6E46A36}">
      <dgm:prSet custT="1"/>
      <dgm:spPr/>
      <dgm:t>
        <a:bodyPr/>
        <a:lstStyle/>
        <a:p>
          <a:pPr rtl="0"/>
          <a:r>
            <a:rPr lang="en-US" sz="1600" b="1" dirty="0"/>
            <a:t>Student Learning Outcomes</a:t>
          </a:r>
        </a:p>
      </dgm:t>
    </dgm:pt>
    <dgm:pt modelId="{3EA6AAEA-65FB-4061-B770-BBC2FEF2DFEB}" type="parTrans" cxnId="{8EAB3246-85CD-452F-8BC3-42D1BF35D5C1}">
      <dgm:prSet/>
      <dgm:spPr/>
      <dgm:t>
        <a:bodyPr/>
        <a:lstStyle/>
        <a:p>
          <a:endParaRPr lang="en-US"/>
        </a:p>
      </dgm:t>
    </dgm:pt>
    <dgm:pt modelId="{4F4BC8A2-3F42-4469-8C6D-434717E6BF28}" type="sibTrans" cxnId="{8EAB3246-85CD-452F-8BC3-42D1BF35D5C1}">
      <dgm:prSet/>
      <dgm:spPr/>
      <dgm:t>
        <a:bodyPr/>
        <a:lstStyle/>
        <a:p>
          <a:endParaRPr lang="en-US"/>
        </a:p>
      </dgm:t>
    </dgm:pt>
    <dgm:pt modelId="{9EA6E204-6699-4CF9-950D-4F68C779593F}">
      <dgm:prSet custT="1"/>
      <dgm:spPr/>
      <dgm:t>
        <a:bodyPr/>
        <a:lstStyle/>
        <a:p>
          <a:pPr rtl="0"/>
          <a:r>
            <a:rPr lang="en-US" sz="1600" b="1" dirty="0"/>
            <a:t>Curriculum/ Assessment Maps</a:t>
          </a:r>
        </a:p>
      </dgm:t>
    </dgm:pt>
    <dgm:pt modelId="{70A092AE-D585-4976-A952-F5604D901498}" type="parTrans" cxnId="{EAFF5DB8-7B76-4DD4-A0C1-1783153C6BEE}">
      <dgm:prSet/>
      <dgm:spPr/>
      <dgm:t>
        <a:bodyPr/>
        <a:lstStyle/>
        <a:p>
          <a:endParaRPr lang="en-US"/>
        </a:p>
      </dgm:t>
    </dgm:pt>
    <dgm:pt modelId="{144CC6B3-49CA-42FD-8E4F-FFA9DD7619B0}" type="sibTrans" cxnId="{EAFF5DB8-7B76-4DD4-A0C1-1783153C6BEE}">
      <dgm:prSet/>
      <dgm:spPr/>
      <dgm:t>
        <a:bodyPr/>
        <a:lstStyle/>
        <a:p>
          <a:endParaRPr lang="en-US"/>
        </a:p>
      </dgm:t>
    </dgm:pt>
    <dgm:pt modelId="{83D19BE1-F723-4A53-8C38-47F317B794A5}" type="pres">
      <dgm:prSet presAssocID="{03419BD2-05C8-4C57-B3C0-86F3AAC78A7A}" presName="Name0" presStyleCnt="0">
        <dgm:presLayoutVars>
          <dgm:chMax val="1"/>
          <dgm:chPref val="1"/>
          <dgm:dir/>
          <dgm:animOne val="branch"/>
          <dgm:animLvl val="lvl"/>
        </dgm:presLayoutVars>
      </dgm:prSet>
      <dgm:spPr/>
    </dgm:pt>
    <dgm:pt modelId="{8DD657F7-9E98-4110-AFA2-618F60B77101}" type="pres">
      <dgm:prSet presAssocID="{71903364-D99E-41EB-B71C-0246404AD39A}" presName="singleCycle" presStyleCnt="0"/>
      <dgm:spPr/>
    </dgm:pt>
    <dgm:pt modelId="{CBC556BB-3777-4760-84AF-9DE0CC13441F}" type="pres">
      <dgm:prSet presAssocID="{71903364-D99E-41EB-B71C-0246404AD39A}" presName="singleCenter" presStyleLbl="node1" presStyleIdx="0" presStyleCnt="7" custScaleX="114960" custScaleY="101927" custLinFactNeighborX="1890" custLinFactNeighborY="-1499">
        <dgm:presLayoutVars>
          <dgm:chMax val="7"/>
          <dgm:chPref val="7"/>
        </dgm:presLayoutVars>
      </dgm:prSet>
      <dgm:spPr/>
    </dgm:pt>
    <dgm:pt modelId="{579261B1-7814-4ACC-A268-5FB70D389E71}" type="pres">
      <dgm:prSet presAssocID="{C0B35E48-F21E-470B-A381-E4C02A73CD8C}" presName="Name56" presStyleLbl="parChTrans1D2" presStyleIdx="0" presStyleCnt="6"/>
      <dgm:spPr/>
    </dgm:pt>
    <dgm:pt modelId="{DC459EB7-C22E-4CF9-98BD-74630411E355}" type="pres">
      <dgm:prSet presAssocID="{658C1E91-AD49-47B6-8637-7E0A11E252A6}" presName="text0" presStyleLbl="node1" presStyleIdx="1" presStyleCnt="7" custScaleX="164136" custScaleY="121773" custRadScaleRad="92998" custRadScaleInc="3917">
        <dgm:presLayoutVars>
          <dgm:bulletEnabled val="1"/>
        </dgm:presLayoutVars>
      </dgm:prSet>
      <dgm:spPr/>
    </dgm:pt>
    <dgm:pt modelId="{5CB28F75-975A-47CD-8A52-78BAD2BC47EF}" type="pres">
      <dgm:prSet presAssocID="{3EA6AAEA-65FB-4061-B770-BBC2FEF2DFEB}" presName="Name56" presStyleLbl="parChTrans1D2" presStyleIdx="1" presStyleCnt="6"/>
      <dgm:spPr/>
    </dgm:pt>
    <dgm:pt modelId="{1B92DD2A-ECD8-4760-89D7-9C8A7C22C241}" type="pres">
      <dgm:prSet presAssocID="{B50A5987-639D-417E-A20D-C5DEC6E46A36}" presName="text0" presStyleLbl="node1" presStyleIdx="2" presStyleCnt="7" custScaleX="159221" custScaleY="119503" custRadScaleRad="110880" custRadScaleInc="10244">
        <dgm:presLayoutVars>
          <dgm:bulletEnabled val="1"/>
        </dgm:presLayoutVars>
      </dgm:prSet>
      <dgm:spPr/>
    </dgm:pt>
    <dgm:pt modelId="{BDEBBE8E-BA87-4B14-9F6D-A636FF6D5759}" type="pres">
      <dgm:prSet presAssocID="{70A092AE-D585-4976-A952-F5604D901498}" presName="Name56" presStyleLbl="parChTrans1D2" presStyleIdx="2" presStyleCnt="6"/>
      <dgm:spPr/>
    </dgm:pt>
    <dgm:pt modelId="{693148A6-3883-4025-9382-B313EE9D263A}" type="pres">
      <dgm:prSet presAssocID="{9EA6E204-6699-4CF9-950D-4F68C779593F}" presName="text0" presStyleLbl="node1" presStyleIdx="3" presStyleCnt="7" custScaleX="171054" custScaleY="123245" custRadScaleRad="113037" custRadScaleInc="-14260">
        <dgm:presLayoutVars>
          <dgm:bulletEnabled val="1"/>
        </dgm:presLayoutVars>
      </dgm:prSet>
      <dgm:spPr/>
    </dgm:pt>
    <dgm:pt modelId="{5254317B-F1D5-4A84-AEEE-A56F2ED210EF}" type="pres">
      <dgm:prSet presAssocID="{99CDB5BB-F2BF-4C25-9738-4201D6BC1107}" presName="Name56" presStyleLbl="parChTrans1D2" presStyleIdx="3" presStyleCnt="6"/>
      <dgm:spPr/>
    </dgm:pt>
    <dgm:pt modelId="{026E70E1-99AB-40D8-BA24-77517CFE50B5}" type="pres">
      <dgm:prSet presAssocID="{E4C483BC-6159-47BD-8B1A-7843072E73AC}" presName="text0" presStyleLbl="node1" presStyleIdx="4" presStyleCnt="7" custScaleX="158744" custScaleY="107655" custRadScaleRad="85628" custRadScaleInc="-10900">
        <dgm:presLayoutVars>
          <dgm:bulletEnabled val="1"/>
        </dgm:presLayoutVars>
      </dgm:prSet>
      <dgm:spPr/>
    </dgm:pt>
    <dgm:pt modelId="{FB34A9A6-6136-455D-BAEB-C2BC933A9813}" type="pres">
      <dgm:prSet presAssocID="{5799B802-83CA-4C76-A5A0-C40232147FC2}" presName="Name56" presStyleLbl="parChTrans1D2" presStyleIdx="4" presStyleCnt="6"/>
      <dgm:spPr/>
    </dgm:pt>
    <dgm:pt modelId="{02C92EF9-1390-4C50-A393-16B44838E3CC}" type="pres">
      <dgm:prSet presAssocID="{1F013BD0-13E6-43C5-8636-BD18EE4B317A}" presName="text0" presStyleLbl="node1" presStyleIdx="5" presStyleCnt="7" custScaleX="164095" custScaleY="121627" custRadScaleRad="102182" custRadScaleInc="2346">
        <dgm:presLayoutVars>
          <dgm:bulletEnabled val="1"/>
        </dgm:presLayoutVars>
      </dgm:prSet>
      <dgm:spPr/>
    </dgm:pt>
    <dgm:pt modelId="{3F47382B-51B3-4BA8-A1F3-7CDE2C2098F0}" type="pres">
      <dgm:prSet presAssocID="{3A26627B-CD4F-4E71-B7DC-3E3526F5EBF3}" presName="Name56" presStyleLbl="parChTrans1D2" presStyleIdx="5" presStyleCnt="6"/>
      <dgm:spPr/>
    </dgm:pt>
    <dgm:pt modelId="{861C3CD0-63F0-4242-8692-440866C66DB8}" type="pres">
      <dgm:prSet presAssocID="{63CF0F3E-1E3C-44E6-B21E-0AFFA79343B9}" presName="text0" presStyleLbl="node1" presStyleIdx="6" presStyleCnt="7" custScaleX="162764" custScaleY="103121" custRadScaleRad="102474" custRadScaleInc="-2651">
        <dgm:presLayoutVars>
          <dgm:bulletEnabled val="1"/>
        </dgm:presLayoutVars>
      </dgm:prSet>
      <dgm:spPr/>
    </dgm:pt>
  </dgm:ptLst>
  <dgm:cxnLst>
    <dgm:cxn modelId="{8DB50D02-4ED8-4B8C-BDFA-354A5992C62D}" srcId="{71903364-D99E-41EB-B71C-0246404AD39A}" destId="{E4C483BC-6159-47BD-8B1A-7843072E73AC}" srcOrd="3" destOrd="0" parTransId="{99CDB5BB-F2BF-4C25-9738-4201D6BC1107}" sibTransId="{345B75B8-B040-4BC3-885E-06E0744C5F81}"/>
    <dgm:cxn modelId="{482CDC0B-5A2E-4719-80E9-0E20DCCE582B}" type="presOf" srcId="{63CF0F3E-1E3C-44E6-B21E-0AFFA79343B9}" destId="{861C3CD0-63F0-4242-8692-440866C66DB8}" srcOrd="0" destOrd="0" presId="urn:microsoft.com/office/officeart/2008/layout/RadialCluster"/>
    <dgm:cxn modelId="{555A281D-B1CB-418F-8F83-5C7C1892D1FA}" srcId="{71903364-D99E-41EB-B71C-0246404AD39A}" destId="{1F013BD0-13E6-43C5-8636-BD18EE4B317A}" srcOrd="4" destOrd="0" parTransId="{5799B802-83CA-4C76-A5A0-C40232147FC2}" sibTransId="{0B2D8B95-DDC3-48CA-A665-88CF9F7B7B9D}"/>
    <dgm:cxn modelId="{32BCBD2C-5E40-45AF-A28B-53C58C2FA894}" type="presOf" srcId="{71903364-D99E-41EB-B71C-0246404AD39A}" destId="{CBC556BB-3777-4760-84AF-9DE0CC13441F}" srcOrd="0" destOrd="0" presId="urn:microsoft.com/office/officeart/2008/layout/RadialCluster"/>
    <dgm:cxn modelId="{8EAB3246-85CD-452F-8BC3-42D1BF35D5C1}" srcId="{71903364-D99E-41EB-B71C-0246404AD39A}" destId="{B50A5987-639D-417E-A20D-C5DEC6E46A36}" srcOrd="1" destOrd="0" parTransId="{3EA6AAEA-65FB-4061-B770-BBC2FEF2DFEB}" sibTransId="{4F4BC8A2-3F42-4469-8C6D-434717E6BF28}"/>
    <dgm:cxn modelId="{3055F86C-EBEC-4EDC-AAB1-5B1A0694A973}" type="presOf" srcId="{99CDB5BB-F2BF-4C25-9738-4201D6BC1107}" destId="{5254317B-F1D5-4A84-AEEE-A56F2ED210EF}" srcOrd="0" destOrd="0" presId="urn:microsoft.com/office/officeart/2008/layout/RadialCluster"/>
    <dgm:cxn modelId="{A3480A78-6FAE-4BCD-83FE-8A8C754836C1}" type="presOf" srcId="{9EA6E204-6699-4CF9-950D-4F68C779593F}" destId="{693148A6-3883-4025-9382-B313EE9D263A}" srcOrd="0" destOrd="0" presId="urn:microsoft.com/office/officeart/2008/layout/RadialCluster"/>
    <dgm:cxn modelId="{5F2A1F59-1509-4888-8CAB-FC8F8EC58CA4}" type="presOf" srcId="{C0B35E48-F21E-470B-A381-E4C02A73CD8C}" destId="{579261B1-7814-4ACC-A268-5FB70D389E71}" srcOrd="0" destOrd="0" presId="urn:microsoft.com/office/officeart/2008/layout/RadialCluster"/>
    <dgm:cxn modelId="{73A2DE83-C7D9-4B0E-8914-35527BB8B3FD}" type="presOf" srcId="{3A26627B-CD4F-4E71-B7DC-3E3526F5EBF3}" destId="{3F47382B-51B3-4BA8-A1F3-7CDE2C2098F0}" srcOrd="0" destOrd="0" presId="urn:microsoft.com/office/officeart/2008/layout/RadialCluster"/>
    <dgm:cxn modelId="{C6917F8E-0CDE-4E16-AB50-CB113F1C0145}" type="presOf" srcId="{E4C483BC-6159-47BD-8B1A-7843072E73AC}" destId="{026E70E1-99AB-40D8-BA24-77517CFE50B5}" srcOrd="0" destOrd="0" presId="urn:microsoft.com/office/officeart/2008/layout/RadialCluster"/>
    <dgm:cxn modelId="{D8C91896-94CC-4982-8B08-C88C6A4B365B}" type="presOf" srcId="{70A092AE-D585-4976-A952-F5604D901498}" destId="{BDEBBE8E-BA87-4B14-9F6D-A636FF6D5759}" srcOrd="0" destOrd="0" presId="urn:microsoft.com/office/officeart/2008/layout/RadialCluster"/>
    <dgm:cxn modelId="{614F7E97-A12F-4C93-9C8A-A19BB7B90194}" type="presOf" srcId="{1F013BD0-13E6-43C5-8636-BD18EE4B317A}" destId="{02C92EF9-1390-4C50-A393-16B44838E3CC}" srcOrd="0" destOrd="0" presId="urn:microsoft.com/office/officeart/2008/layout/RadialCluster"/>
    <dgm:cxn modelId="{D6D2A0A9-DACE-4F57-AB5D-F2A3E8711441}" srcId="{71903364-D99E-41EB-B71C-0246404AD39A}" destId="{63CF0F3E-1E3C-44E6-B21E-0AFFA79343B9}" srcOrd="5" destOrd="0" parTransId="{3A26627B-CD4F-4E71-B7DC-3E3526F5EBF3}" sibTransId="{0C6932EE-BCD8-46E2-93F1-C0DF9D1F786A}"/>
    <dgm:cxn modelId="{7318ECAF-9F6B-41C5-8D6E-7CFE6838308D}" srcId="{71903364-D99E-41EB-B71C-0246404AD39A}" destId="{658C1E91-AD49-47B6-8637-7E0A11E252A6}" srcOrd="0" destOrd="0" parTransId="{C0B35E48-F21E-470B-A381-E4C02A73CD8C}" sibTransId="{11CCA42E-80FA-4E8E-A214-9ABDDE38E534}"/>
    <dgm:cxn modelId="{637137B7-5F3D-4587-8EA6-540E2D3D2877}" type="presOf" srcId="{5799B802-83CA-4C76-A5A0-C40232147FC2}" destId="{FB34A9A6-6136-455D-BAEB-C2BC933A9813}" srcOrd="0" destOrd="0" presId="urn:microsoft.com/office/officeart/2008/layout/RadialCluster"/>
    <dgm:cxn modelId="{EAFF5DB8-7B76-4DD4-A0C1-1783153C6BEE}" srcId="{71903364-D99E-41EB-B71C-0246404AD39A}" destId="{9EA6E204-6699-4CF9-950D-4F68C779593F}" srcOrd="2" destOrd="0" parTransId="{70A092AE-D585-4976-A952-F5604D901498}" sibTransId="{144CC6B3-49CA-42FD-8E4F-FFA9DD7619B0}"/>
    <dgm:cxn modelId="{BFB94EC9-B167-4B27-84DC-074A54C0F05E}" type="presOf" srcId="{3EA6AAEA-65FB-4061-B770-BBC2FEF2DFEB}" destId="{5CB28F75-975A-47CD-8A52-78BAD2BC47EF}" srcOrd="0" destOrd="0" presId="urn:microsoft.com/office/officeart/2008/layout/RadialCluster"/>
    <dgm:cxn modelId="{2B7C95CA-4DD9-41BF-A858-399277465627}" type="presOf" srcId="{658C1E91-AD49-47B6-8637-7E0A11E252A6}" destId="{DC459EB7-C22E-4CF9-98BD-74630411E355}" srcOrd="0" destOrd="0" presId="urn:microsoft.com/office/officeart/2008/layout/RadialCluster"/>
    <dgm:cxn modelId="{926F89DD-3DF0-4759-9DAC-06CE0B1263D1}" type="presOf" srcId="{03419BD2-05C8-4C57-B3C0-86F3AAC78A7A}" destId="{83D19BE1-F723-4A53-8C38-47F317B794A5}" srcOrd="0" destOrd="0" presId="urn:microsoft.com/office/officeart/2008/layout/RadialCluster"/>
    <dgm:cxn modelId="{19A00AFC-C9CE-4071-A391-219E3CF5A023}" type="presOf" srcId="{B50A5987-639D-417E-A20D-C5DEC6E46A36}" destId="{1B92DD2A-ECD8-4760-89D7-9C8A7C22C241}" srcOrd="0" destOrd="0" presId="urn:microsoft.com/office/officeart/2008/layout/RadialCluster"/>
    <dgm:cxn modelId="{3CD155FD-AD73-46A3-8814-87901ABD9523}" srcId="{03419BD2-05C8-4C57-B3C0-86F3AAC78A7A}" destId="{71903364-D99E-41EB-B71C-0246404AD39A}" srcOrd="0" destOrd="0" parTransId="{EC95028E-6579-43A8-89B1-73D1F4A3E940}" sibTransId="{341C7706-9400-4D2A-8707-DE0E580B570E}"/>
    <dgm:cxn modelId="{F4A9DC93-55D1-412E-B6D3-F8F19B1C0680}" type="presParOf" srcId="{83D19BE1-F723-4A53-8C38-47F317B794A5}" destId="{8DD657F7-9E98-4110-AFA2-618F60B77101}" srcOrd="0" destOrd="0" presId="urn:microsoft.com/office/officeart/2008/layout/RadialCluster"/>
    <dgm:cxn modelId="{85DC0A43-D07B-4747-9E64-D6D81F4E5E8B}" type="presParOf" srcId="{8DD657F7-9E98-4110-AFA2-618F60B77101}" destId="{CBC556BB-3777-4760-84AF-9DE0CC13441F}" srcOrd="0" destOrd="0" presId="urn:microsoft.com/office/officeart/2008/layout/RadialCluster"/>
    <dgm:cxn modelId="{D570232C-7758-4DC7-9137-819502450530}" type="presParOf" srcId="{8DD657F7-9E98-4110-AFA2-618F60B77101}" destId="{579261B1-7814-4ACC-A268-5FB70D389E71}" srcOrd="1" destOrd="0" presId="urn:microsoft.com/office/officeart/2008/layout/RadialCluster"/>
    <dgm:cxn modelId="{5C4FC7B3-6865-4CDE-B31C-BCAC20E796BE}" type="presParOf" srcId="{8DD657F7-9E98-4110-AFA2-618F60B77101}" destId="{DC459EB7-C22E-4CF9-98BD-74630411E355}" srcOrd="2" destOrd="0" presId="urn:microsoft.com/office/officeart/2008/layout/RadialCluster"/>
    <dgm:cxn modelId="{C85BBFE2-9918-46B0-9D5A-90925931F0D9}" type="presParOf" srcId="{8DD657F7-9E98-4110-AFA2-618F60B77101}" destId="{5CB28F75-975A-47CD-8A52-78BAD2BC47EF}" srcOrd="3" destOrd="0" presId="urn:microsoft.com/office/officeart/2008/layout/RadialCluster"/>
    <dgm:cxn modelId="{D9B76790-FFF8-4BEC-9EB0-F17B2BE1B828}" type="presParOf" srcId="{8DD657F7-9E98-4110-AFA2-618F60B77101}" destId="{1B92DD2A-ECD8-4760-89D7-9C8A7C22C241}" srcOrd="4" destOrd="0" presId="urn:microsoft.com/office/officeart/2008/layout/RadialCluster"/>
    <dgm:cxn modelId="{6D9439A3-44F5-465C-8ECB-BCF5CF678439}" type="presParOf" srcId="{8DD657F7-9E98-4110-AFA2-618F60B77101}" destId="{BDEBBE8E-BA87-4B14-9F6D-A636FF6D5759}" srcOrd="5" destOrd="0" presId="urn:microsoft.com/office/officeart/2008/layout/RadialCluster"/>
    <dgm:cxn modelId="{43226093-C4B3-48D7-9833-1DCB00FE9E7D}" type="presParOf" srcId="{8DD657F7-9E98-4110-AFA2-618F60B77101}" destId="{693148A6-3883-4025-9382-B313EE9D263A}" srcOrd="6" destOrd="0" presId="urn:microsoft.com/office/officeart/2008/layout/RadialCluster"/>
    <dgm:cxn modelId="{1D23A87C-855E-421A-AB30-1769E187DBFA}" type="presParOf" srcId="{8DD657F7-9E98-4110-AFA2-618F60B77101}" destId="{5254317B-F1D5-4A84-AEEE-A56F2ED210EF}" srcOrd="7" destOrd="0" presId="urn:microsoft.com/office/officeart/2008/layout/RadialCluster"/>
    <dgm:cxn modelId="{EF0D8F0A-671E-45BA-BF79-5A39C410BD1E}" type="presParOf" srcId="{8DD657F7-9E98-4110-AFA2-618F60B77101}" destId="{026E70E1-99AB-40D8-BA24-77517CFE50B5}" srcOrd="8" destOrd="0" presId="urn:microsoft.com/office/officeart/2008/layout/RadialCluster"/>
    <dgm:cxn modelId="{669201F4-AEE8-4025-896D-A4C379C385B2}" type="presParOf" srcId="{8DD657F7-9E98-4110-AFA2-618F60B77101}" destId="{FB34A9A6-6136-455D-BAEB-C2BC933A9813}" srcOrd="9" destOrd="0" presId="urn:microsoft.com/office/officeart/2008/layout/RadialCluster"/>
    <dgm:cxn modelId="{0B234B5F-8E8C-4744-8D96-0829EC63BF79}" type="presParOf" srcId="{8DD657F7-9E98-4110-AFA2-618F60B77101}" destId="{02C92EF9-1390-4C50-A393-16B44838E3CC}" srcOrd="10" destOrd="0" presId="urn:microsoft.com/office/officeart/2008/layout/RadialCluster"/>
    <dgm:cxn modelId="{989FBEFB-7BE8-421F-9EB7-A109B1026014}" type="presParOf" srcId="{8DD657F7-9E98-4110-AFA2-618F60B77101}" destId="{3F47382B-51B3-4BA8-A1F3-7CDE2C2098F0}" srcOrd="11" destOrd="0" presId="urn:microsoft.com/office/officeart/2008/layout/RadialCluster"/>
    <dgm:cxn modelId="{B08CCC07-9296-4ED4-BE6C-6870FFB5EA3D}" type="presParOf" srcId="{8DD657F7-9E98-4110-AFA2-618F60B77101}" destId="{861C3CD0-63F0-4242-8692-440866C66DB8}" srcOrd="12"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E285204-E583-4768-805D-7C4ACE986D52}" type="doc">
      <dgm:prSet loTypeId="urn:microsoft.com/office/officeart/2008/layout/RadialCluster" loCatId="cycle" qsTypeId="urn:microsoft.com/office/officeart/2005/8/quickstyle/3d2" qsCatId="3D" csTypeId="urn:microsoft.com/office/officeart/2005/8/colors/accent0_3" csCatId="mainScheme" phldr="1"/>
      <dgm:spPr/>
      <dgm:t>
        <a:bodyPr/>
        <a:lstStyle/>
        <a:p>
          <a:endParaRPr lang="en-US"/>
        </a:p>
      </dgm:t>
    </dgm:pt>
    <dgm:pt modelId="{A41A3595-30FB-4038-9F9E-E910DCC45156}">
      <dgm:prSet custT="1"/>
      <dgm:spPr/>
      <dgm:t>
        <a:bodyPr/>
        <a:lstStyle/>
        <a:p>
          <a:pPr rtl="0"/>
          <a:r>
            <a:rPr lang="en-US" sz="1400" b="1" dirty="0"/>
            <a:t>Institutional Effectiveness Plan</a:t>
          </a:r>
        </a:p>
      </dgm:t>
    </dgm:pt>
    <dgm:pt modelId="{5ED63ACA-954A-41E0-806D-03C5406CA597}" type="parTrans" cxnId="{5D8A47F7-AEE5-4D02-85DA-357EEE53BACD}">
      <dgm:prSet/>
      <dgm:spPr/>
      <dgm:t>
        <a:bodyPr/>
        <a:lstStyle/>
        <a:p>
          <a:endParaRPr lang="en-US" sz="1400"/>
        </a:p>
      </dgm:t>
    </dgm:pt>
    <dgm:pt modelId="{E99156AA-5464-4544-9CBE-AA2A9AFE3AA3}" type="sibTrans" cxnId="{5D8A47F7-AEE5-4D02-85DA-357EEE53BACD}">
      <dgm:prSet/>
      <dgm:spPr/>
      <dgm:t>
        <a:bodyPr/>
        <a:lstStyle/>
        <a:p>
          <a:endParaRPr lang="en-US" sz="1400"/>
        </a:p>
      </dgm:t>
    </dgm:pt>
    <dgm:pt modelId="{F07A3A22-C50C-4DCF-B3F9-3617C686993A}">
      <dgm:prSet custT="1"/>
      <dgm:spPr/>
      <dgm:t>
        <a:bodyPr/>
        <a:lstStyle/>
        <a:p>
          <a:pPr rtl="0"/>
          <a:r>
            <a:rPr lang="en-US" sz="1400" b="1" dirty="0"/>
            <a:t>Mission Alignment</a:t>
          </a:r>
        </a:p>
      </dgm:t>
    </dgm:pt>
    <dgm:pt modelId="{AB4007C6-1FCE-4CDE-80F9-52953BDF423B}" type="parTrans" cxnId="{F30E0189-E372-4DD5-B0C3-08435C84FA9D}">
      <dgm:prSet/>
      <dgm:spPr/>
      <dgm:t>
        <a:bodyPr/>
        <a:lstStyle/>
        <a:p>
          <a:endParaRPr lang="en-US" sz="1400"/>
        </a:p>
      </dgm:t>
    </dgm:pt>
    <dgm:pt modelId="{D83011B9-813A-4D8E-A05F-62791812989F}" type="sibTrans" cxnId="{F30E0189-E372-4DD5-B0C3-08435C84FA9D}">
      <dgm:prSet/>
      <dgm:spPr/>
      <dgm:t>
        <a:bodyPr/>
        <a:lstStyle/>
        <a:p>
          <a:endParaRPr lang="en-US" sz="1400"/>
        </a:p>
      </dgm:t>
    </dgm:pt>
    <dgm:pt modelId="{20A06757-CE7C-4D43-B9B5-A6E12AB85F36}">
      <dgm:prSet custT="1"/>
      <dgm:spPr/>
      <dgm:t>
        <a:bodyPr/>
        <a:lstStyle/>
        <a:p>
          <a:pPr rtl="0"/>
          <a:r>
            <a:rPr lang="en-US" sz="1400" b="1"/>
            <a:t>Goals</a:t>
          </a:r>
        </a:p>
      </dgm:t>
    </dgm:pt>
    <dgm:pt modelId="{634C1676-1196-4E7E-9FC8-E5F3FE5929A7}" type="parTrans" cxnId="{41B597DE-18E3-4BD9-9C09-F70171DEE705}">
      <dgm:prSet/>
      <dgm:spPr/>
      <dgm:t>
        <a:bodyPr/>
        <a:lstStyle/>
        <a:p>
          <a:endParaRPr lang="en-US" sz="1400"/>
        </a:p>
      </dgm:t>
    </dgm:pt>
    <dgm:pt modelId="{ED9EEFF4-0F1C-4F41-8CD1-A6BEC0E83C22}" type="sibTrans" cxnId="{41B597DE-18E3-4BD9-9C09-F70171DEE705}">
      <dgm:prSet/>
      <dgm:spPr/>
      <dgm:t>
        <a:bodyPr/>
        <a:lstStyle/>
        <a:p>
          <a:endParaRPr lang="en-US" sz="1400"/>
        </a:p>
      </dgm:t>
    </dgm:pt>
    <dgm:pt modelId="{F593AA51-2FCD-44A2-9562-654DBF6C2AA6}">
      <dgm:prSet custT="1"/>
      <dgm:spPr/>
      <dgm:t>
        <a:bodyPr/>
        <a:lstStyle/>
        <a:p>
          <a:pPr rtl="0"/>
          <a:r>
            <a:rPr lang="en-US" sz="1400" b="1" dirty="0"/>
            <a:t>Measures</a:t>
          </a:r>
        </a:p>
      </dgm:t>
    </dgm:pt>
    <dgm:pt modelId="{1000409B-E4FE-4211-8CB7-C0F888E6CA5D}" type="parTrans" cxnId="{B2DBD0E7-44D5-4D2C-A522-8A99D3FA5822}">
      <dgm:prSet/>
      <dgm:spPr/>
      <dgm:t>
        <a:bodyPr/>
        <a:lstStyle/>
        <a:p>
          <a:endParaRPr lang="en-US" sz="1400"/>
        </a:p>
      </dgm:t>
    </dgm:pt>
    <dgm:pt modelId="{C2A031BE-A444-4245-A486-57D4DB782112}" type="sibTrans" cxnId="{B2DBD0E7-44D5-4D2C-A522-8A99D3FA5822}">
      <dgm:prSet/>
      <dgm:spPr/>
      <dgm:t>
        <a:bodyPr/>
        <a:lstStyle/>
        <a:p>
          <a:endParaRPr lang="en-US" sz="1400"/>
        </a:p>
      </dgm:t>
    </dgm:pt>
    <dgm:pt modelId="{FEB4C016-67FC-4CA6-80D8-EE8A81D3BDF1}">
      <dgm:prSet custT="1"/>
      <dgm:spPr/>
      <dgm:t>
        <a:bodyPr/>
        <a:lstStyle/>
        <a:p>
          <a:pPr rtl="0"/>
          <a:r>
            <a:rPr lang="en-US" sz="1400" b="1" dirty="0"/>
            <a:t>Details (administration, student services, research)</a:t>
          </a:r>
        </a:p>
      </dgm:t>
    </dgm:pt>
    <dgm:pt modelId="{430C94C4-A767-4276-A84B-D947F8E8D001}" type="parTrans" cxnId="{830E2944-2675-4520-B7D4-A86DEAD62058}">
      <dgm:prSet/>
      <dgm:spPr/>
      <dgm:t>
        <a:bodyPr/>
        <a:lstStyle/>
        <a:p>
          <a:endParaRPr lang="en-US" sz="1400"/>
        </a:p>
      </dgm:t>
    </dgm:pt>
    <dgm:pt modelId="{7FCA4333-A2EB-417B-94FA-F87D2AA660DA}" type="sibTrans" cxnId="{830E2944-2675-4520-B7D4-A86DEAD62058}">
      <dgm:prSet/>
      <dgm:spPr/>
      <dgm:t>
        <a:bodyPr/>
        <a:lstStyle/>
        <a:p>
          <a:endParaRPr lang="en-US" sz="1400"/>
        </a:p>
      </dgm:t>
    </dgm:pt>
    <dgm:pt modelId="{4C17CC06-6C03-46E0-8BC1-19A19726C490}">
      <dgm:prSet custT="1"/>
      <dgm:spPr/>
      <dgm:t>
        <a:bodyPr/>
        <a:lstStyle/>
        <a:p>
          <a:pPr rtl="0"/>
          <a:r>
            <a:rPr lang="en-US" sz="1400" b="1" dirty="0"/>
            <a:t>Assessment Oversight</a:t>
          </a:r>
        </a:p>
      </dgm:t>
    </dgm:pt>
    <dgm:pt modelId="{4C9C28D3-3519-4AB5-A5A0-522E5176FCED}" type="parTrans" cxnId="{04D153DD-373C-4278-A243-169DBC5E15F3}">
      <dgm:prSet/>
      <dgm:spPr/>
      <dgm:t>
        <a:bodyPr/>
        <a:lstStyle/>
        <a:p>
          <a:endParaRPr lang="en-US" sz="1400"/>
        </a:p>
      </dgm:t>
    </dgm:pt>
    <dgm:pt modelId="{45C902F7-9E2A-49F6-9EA5-0EA6F58EC08E}" type="sibTrans" cxnId="{04D153DD-373C-4278-A243-169DBC5E15F3}">
      <dgm:prSet/>
      <dgm:spPr/>
      <dgm:t>
        <a:bodyPr/>
        <a:lstStyle/>
        <a:p>
          <a:endParaRPr lang="en-US" sz="1400"/>
        </a:p>
      </dgm:t>
    </dgm:pt>
    <dgm:pt modelId="{DA9F20B6-CA85-4A8D-9DDE-8CA0E7261C0F}" type="pres">
      <dgm:prSet presAssocID="{0E285204-E583-4768-805D-7C4ACE986D52}" presName="Name0" presStyleCnt="0">
        <dgm:presLayoutVars>
          <dgm:chMax val="1"/>
          <dgm:chPref val="1"/>
          <dgm:dir/>
          <dgm:animOne val="branch"/>
          <dgm:animLvl val="lvl"/>
        </dgm:presLayoutVars>
      </dgm:prSet>
      <dgm:spPr/>
    </dgm:pt>
    <dgm:pt modelId="{D6F3AE97-91F7-4766-A511-4B2A1FD12E3A}" type="pres">
      <dgm:prSet presAssocID="{A41A3595-30FB-4038-9F9E-E910DCC45156}" presName="singleCycle" presStyleCnt="0"/>
      <dgm:spPr/>
    </dgm:pt>
    <dgm:pt modelId="{84BEA3FF-27B8-40F3-A75D-1F258B0B2945}" type="pres">
      <dgm:prSet presAssocID="{A41A3595-30FB-4038-9F9E-E910DCC45156}" presName="singleCenter" presStyleLbl="node1" presStyleIdx="0" presStyleCnt="6">
        <dgm:presLayoutVars>
          <dgm:chMax val="7"/>
          <dgm:chPref val="7"/>
        </dgm:presLayoutVars>
      </dgm:prSet>
      <dgm:spPr/>
    </dgm:pt>
    <dgm:pt modelId="{1A8E5408-200B-490D-9295-0E8E2721B8A7}" type="pres">
      <dgm:prSet presAssocID="{AB4007C6-1FCE-4CDE-80F9-52953BDF423B}" presName="Name56" presStyleLbl="parChTrans1D2" presStyleIdx="0" presStyleCnt="5"/>
      <dgm:spPr/>
    </dgm:pt>
    <dgm:pt modelId="{75ECA4D3-107C-49AC-A716-50EED18CD0E6}" type="pres">
      <dgm:prSet presAssocID="{F07A3A22-C50C-4DCF-B3F9-3617C686993A}" presName="text0" presStyleLbl="node1" presStyleIdx="1" presStyleCnt="6" custScaleX="152192" custScaleY="132093">
        <dgm:presLayoutVars>
          <dgm:bulletEnabled val="1"/>
        </dgm:presLayoutVars>
      </dgm:prSet>
      <dgm:spPr/>
    </dgm:pt>
    <dgm:pt modelId="{D95B03A8-677C-433A-B79F-1E0536626E74}" type="pres">
      <dgm:prSet presAssocID="{634C1676-1196-4E7E-9FC8-E5F3FE5929A7}" presName="Name56" presStyleLbl="parChTrans1D2" presStyleIdx="1" presStyleCnt="5"/>
      <dgm:spPr/>
    </dgm:pt>
    <dgm:pt modelId="{AB1B40B9-DE82-4A39-8FE8-63CB6B48A86D}" type="pres">
      <dgm:prSet presAssocID="{20A06757-CE7C-4D43-B9B5-A6E12AB85F36}" presName="text0" presStyleLbl="node1" presStyleIdx="2" presStyleCnt="6" custScaleX="137193" custScaleY="125549">
        <dgm:presLayoutVars>
          <dgm:bulletEnabled val="1"/>
        </dgm:presLayoutVars>
      </dgm:prSet>
      <dgm:spPr/>
    </dgm:pt>
    <dgm:pt modelId="{9048386F-69BA-4C2A-8F14-041D2D5C1001}" type="pres">
      <dgm:prSet presAssocID="{1000409B-E4FE-4211-8CB7-C0F888E6CA5D}" presName="Name56" presStyleLbl="parChTrans1D2" presStyleIdx="2" presStyleCnt="5"/>
      <dgm:spPr/>
    </dgm:pt>
    <dgm:pt modelId="{CC9089E4-80CF-42BA-83E6-8EFE02CD0B4D}" type="pres">
      <dgm:prSet presAssocID="{F593AA51-2FCD-44A2-9562-654DBF6C2AA6}" presName="text0" presStyleLbl="node1" presStyleIdx="3" presStyleCnt="6" custScaleX="140469" custScaleY="125863" custRadScaleRad="92698" custRadScaleInc="-8658">
        <dgm:presLayoutVars>
          <dgm:bulletEnabled val="1"/>
        </dgm:presLayoutVars>
      </dgm:prSet>
      <dgm:spPr/>
    </dgm:pt>
    <dgm:pt modelId="{270CFC29-7B94-4044-9E9A-FF29F425E6D3}" type="pres">
      <dgm:prSet presAssocID="{430C94C4-A767-4276-A84B-D947F8E8D001}" presName="Name56" presStyleLbl="parChTrans1D2" presStyleIdx="3" presStyleCnt="5"/>
      <dgm:spPr/>
    </dgm:pt>
    <dgm:pt modelId="{F5796731-AEF2-4932-AC85-0D49FED039F2}" type="pres">
      <dgm:prSet presAssocID="{FEB4C016-67FC-4CA6-80D8-EE8A81D3BDF1}" presName="text0" presStyleLbl="node1" presStyleIdx="4" presStyleCnt="6" custScaleX="162810" custScaleY="132890" custRadScaleRad="104069" custRadScaleInc="23725">
        <dgm:presLayoutVars>
          <dgm:bulletEnabled val="1"/>
        </dgm:presLayoutVars>
      </dgm:prSet>
      <dgm:spPr/>
    </dgm:pt>
    <dgm:pt modelId="{EFA0BBC8-F488-4B25-9748-DD8CAE510BD6}" type="pres">
      <dgm:prSet presAssocID="{4C9C28D3-3519-4AB5-A5A0-522E5176FCED}" presName="Name56" presStyleLbl="parChTrans1D2" presStyleIdx="4" presStyleCnt="5"/>
      <dgm:spPr/>
    </dgm:pt>
    <dgm:pt modelId="{D26C772F-5361-4C08-82EC-7241A97090AF}" type="pres">
      <dgm:prSet presAssocID="{4C17CC06-6C03-46E0-8BC1-19A19726C490}" presName="text0" presStyleLbl="node1" presStyleIdx="5" presStyleCnt="6" custScaleX="174385" custScaleY="126920">
        <dgm:presLayoutVars>
          <dgm:bulletEnabled val="1"/>
        </dgm:presLayoutVars>
      </dgm:prSet>
      <dgm:spPr/>
    </dgm:pt>
  </dgm:ptLst>
  <dgm:cxnLst>
    <dgm:cxn modelId="{E186AF05-4A2E-4A92-944A-8E1035F26B54}" type="presOf" srcId="{0E285204-E583-4768-805D-7C4ACE986D52}" destId="{DA9F20B6-CA85-4A8D-9DDE-8CA0E7261C0F}" srcOrd="0" destOrd="0" presId="urn:microsoft.com/office/officeart/2008/layout/RadialCluster"/>
    <dgm:cxn modelId="{ADBBC409-1506-4401-895A-E93233B3F21B}" type="presOf" srcId="{A41A3595-30FB-4038-9F9E-E910DCC45156}" destId="{84BEA3FF-27B8-40F3-A75D-1F258B0B2945}" srcOrd="0" destOrd="0" presId="urn:microsoft.com/office/officeart/2008/layout/RadialCluster"/>
    <dgm:cxn modelId="{CAA77C0B-096D-4288-9E42-8A6710B28429}" type="presOf" srcId="{F07A3A22-C50C-4DCF-B3F9-3617C686993A}" destId="{75ECA4D3-107C-49AC-A716-50EED18CD0E6}" srcOrd="0" destOrd="0" presId="urn:microsoft.com/office/officeart/2008/layout/RadialCluster"/>
    <dgm:cxn modelId="{297DDE2A-97D6-41D4-9F56-1E7732F85411}" type="presOf" srcId="{634C1676-1196-4E7E-9FC8-E5F3FE5929A7}" destId="{D95B03A8-677C-433A-B79F-1E0536626E74}" srcOrd="0" destOrd="0" presId="urn:microsoft.com/office/officeart/2008/layout/RadialCluster"/>
    <dgm:cxn modelId="{830E2944-2675-4520-B7D4-A86DEAD62058}" srcId="{A41A3595-30FB-4038-9F9E-E910DCC45156}" destId="{FEB4C016-67FC-4CA6-80D8-EE8A81D3BDF1}" srcOrd="3" destOrd="0" parTransId="{430C94C4-A767-4276-A84B-D947F8E8D001}" sibTransId="{7FCA4333-A2EB-417B-94FA-F87D2AA660DA}"/>
    <dgm:cxn modelId="{372BC17D-5029-4BA7-93DC-6D9518946655}" type="presOf" srcId="{4C17CC06-6C03-46E0-8BC1-19A19726C490}" destId="{D26C772F-5361-4C08-82EC-7241A97090AF}" srcOrd="0" destOrd="0" presId="urn:microsoft.com/office/officeart/2008/layout/RadialCluster"/>
    <dgm:cxn modelId="{F30E0189-E372-4DD5-B0C3-08435C84FA9D}" srcId="{A41A3595-30FB-4038-9F9E-E910DCC45156}" destId="{F07A3A22-C50C-4DCF-B3F9-3617C686993A}" srcOrd="0" destOrd="0" parTransId="{AB4007C6-1FCE-4CDE-80F9-52953BDF423B}" sibTransId="{D83011B9-813A-4D8E-A05F-62791812989F}"/>
    <dgm:cxn modelId="{C440DF9F-536D-4FCA-9C4A-018358779ED4}" type="presOf" srcId="{F593AA51-2FCD-44A2-9562-654DBF6C2AA6}" destId="{CC9089E4-80CF-42BA-83E6-8EFE02CD0B4D}" srcOrd="0" destOrd="0" presId="urn:microsoft.com/office/officeart/2008/layout/RadialCluster"/>
    <dgm:cxn modelId="{7CED6BA3-EA13-4411-BB46-E31C1C8F576E}" type="presOf" srcId="{4C9C28D3-3519-4AB5-A5A0-522E5176FCED}" destId="{EFA0BBC8-F488-4B25-9748-DD8CAE510BD6}" srcOrd="0" destOrd="0" presId="urn:microsoft.com/office/officeart/2008/layout/RadialCluster"/>
    <dgm:cxn modelId="{4507DAA8-A009-4CAE-8E86-8EF5268462B9}" type="presOf" srcId="{1000409B-E4FE-4211-8CB7-C0F888E6CA5D}" destId="{9048386F-69BA-4C2A-8F14-041D2D5C1001}" srcOrd="0" destOrd="0" presId="urn:microsoft.com/office/officeart/2008/layout/RadialCluster"/>
    <dgm:cxn modelId="{D5EC5FBD-A350-44DD-8416-DD81CF1CD744}" type="presOf" srcId="{430C94C4-A767-4276-A84B-D947F8E8D001}" destId="{270CFC29-7B94-4044-9E9A-FF29F425E6D3}" srcOrd="0" destOrd="0" presId="urn:microsoft.com/office/officeart/2008/layout/RadialCluster"/>
    <dgm:cxn modelId="{9D4F60CB-5E2E-481B-9CBC-76438718887E}" type="presOf" srcId="{20A06757-CE7C-4D43-B9B5-A6E12AB85F36}" destId="{AB1B40B9-DE82-4A39-8FE8-63CB6B48A86D}" srcOrd="0" destOrd="0" presId="urn:microsoft.com/office/officeart/2008/layout/RadialCluster"/>
    <dgm:cxn modelId="{04D153DD-373C-4278-A243-169DBC5E15F3}" srcId="{A41A3595-30FB-4038-9F9E-E910DCC45156}" destId="{4C17CC06-6C03-46E0-8BC1-19A19726C490}" srcOrd="4" destOrd="0" parTransId="{4C9C28D3-3519-4AB5-A5A0-522E5176FCED}" sibTransId="{45C902F7-9E2A-49F6-9EA5-0EA6F58EC08E}"/>
    <dgm:cxn modelId="{41B597DE-18E3-4BD9-9C09-F70171DEE705}" srcId="{A41A3595-30FB-4038-9F9E-E910DCC45156}" destId="{20A06757-CE7C-4D43-B9B5-A6E12AB85F36}" srcOrd="1" destOrd="0" parTransId="{634C1676-1196-4E7E-9FC8-E5F3FE5929A7}" sibTransId="{ED9EEFF4-0F1C-4F41-8CD1-A6BEC0E83C22}"/>
    <dgm:cxn modelId="{4CFB95DF-251B-40D9-A5F4-AEF8412D667A}" type="presOf" srcId="{FEB4C016-67FC-4CA6-80D8-EE8A81D3BDF1}" destId="{F5796731-AEF2-4932-AC85-0D49FED039F2}" srcOrd="0" destOrd="0" presId="urn:microsoft.com/office/officeart/2008/layout/RadialCluster"/>
    <dgm:cxn modelId="{B2DBD0E7-44D5-4D2C-A522-8A99D3FA5822}" srcId="{A41A3595-30FB-4038-9F9E-E910DCC45156}" destId="{F593AA51-2FCD-44A2-9562-654DBF6C2AA6}" srcOrd="2" destOrd="0" parTransId="{1000409B-E4FE-4211-8CB7-C0F888E6CA5D}" sibTransId="{C2A031BE-A444-4245-A486-57D4DB782112}"/>
    <dgm:cxn modelId="{0A21D9EC-3167-4E2D-951C-A2DFD97DCBC6}" type="presOf" srcId="{AB4007C6-1FCE-4CDE-80F9-52953BDF423B}" destId="{1A8E5408-200B-490D-9295-0E8E2721B8A7}" srcOrd="0" destOrd="0" presId="urn:microsoft.com/office/officeart/2008/layout/RadialCluster"/>
    <dgm:cxn modelId="{5D8A47F7-AEE5-4D02-85DA-357EEE53BACD}" srcId="{0E285204-E583-4768-805D-7C4ACE986D52}" destId="{A41A3595-30FB-4038-9F9E-E910DCC45156}" srcOrd="0" destOrd="0" parTransId="{5ED63ACA-954A-41E0-806D-03C5406CA597}" sibTransId="{E99156AA-5464-4544-9CBE-AA2A9AFE3AA3}"/>
    <dgm:cxn modelId="{F34AFC9D-9EAB-41AC-893B-C1C0F9DBDF70}" type="presParOf" srcId="{DA9F20B6-CA85-4A8D-9DDE-8CA0E7261C0F}" destId="{D6F3AE97-91F7-4766-A511-4B2A1FD12E3A}" srcOrd="0" destOrd="0" presId="urn:microsoft.com/office/officeart/2008/layout/RadialCluster"/>
    <dgm:cxn modelId="{66EDBEEE-0246-426D-8BA2-297B21261C21}" type="presParOf" srcId="{D6F3AE97-91F7-4766-A511-4B2A1FD12E3A}" destId="{84BEA3FF-27B8-40F3-A75D-1F258B0B2945}" srcOrd="0" destOrd="0" presId="urn:microsoft.com/office/officeart/2008/layout/RadialCluster"/>
    <dgm:cxn modelId="{75C53BEF-4017-42D6-BC89-5AD8E69EBD36}" type="presParOf" srcId="{D6F3AE97-91F7-4766-A511-4B2A1FD12E3A}" destId="{1A8E5408-200B-490D-9295-0E8E2721B8A7}" srcOrd="1" destOrd="0" presId="urn:microsoft.com/office/officeart/2008/layout/RadialCluster"/>
    <dgm:cxn modelId="{D922656D-5D9B-4372-8DEE-C6845D701B44}" type="presParOf" srcId="{D6F3AE97-91F7-4766-A511-4B2A1FD12E3A}" destId="{75ECA4D3-107C-49AC-A716-50EED18CD0E6}" srcOrd="2" destOrd="0" presId="urn:microsoft.com/office/officeart/2008/layout/RadialCluster"/>
    <dgm:cxn modelId="{48E0D78B-4835-4D09-8E29-042E00D4E122}" type="presParOf" srcId="{D6F3AE97-91F7-4766-A511-4B2A1FD12E3A}" destId="{D95B03A8-677C-433A-B79F-1E0536626E74}" srcOrd="3" destOrd="0" presId="urn:microsoft.com/office/officeart/2008/layout/RadialCluster"/>
    <dgm:cxn modelId="{F26F9462-C94F-4D97-AA24-B47296A04638}" type="presParOf" srcId="{D6F3AE97-91F7-4766-A511-4B2A1FD12E3A}" destId="{AB1B40B9-DE82-4A39-8FE8-63CB6B48A86D}" srcOrd="4" destOrd="0" presId="urn:microsoft.com/office/officeart/2008/layout/RadialCluster"/>
    <dgm:cxn modelId="{06C6CE69-229A-4037-9CE0-422D4D84B1C3}" type="presParOf" srcId="{D6F3AE97-91F7-4766-A511-4B2A1FD12E3A}" destId="{9048386F-69BA-4C2A-8F14-041D2D5C1001}" srcOrd="5" destOrd="0" presId="urn:microsoft.com/office/officeart/2008/layout/RadialCluster"/>
    <dgm:cxn modelId="{EF79E93F-CC8F-4A72-B78D-C5E2EBB979CB}" type="presParOf" srcId="{D6F3AE97-91F7-4766-A511-4B2A1FD12E3A}" destId="{CC9089E4-80CF-42BA-83E6-8EFE02CD0B4D}" srcOrd="6" destOrd="0" presId="urn:microsoft.com/office/officeart/2008/layout/RadialCluster"/>
    <dgm:cxn modelId="{595F0BF1-EB0D-456F-9E2D-2A819F1771E9}" type="presParOf" srcId="{D6F3AE97-91F7-4766-A511-4B2A1FD12E3A}" destId="{270CFC29-7B94-4044-9E9A-FF29F425E6D3}" srcOrd="7" destOrd="0" presId="urn:microsoft.com/office/officeart/2008/layout/RadialCluster"/>
    <dgm:cxn modelId="{C9F98444-20CF-404F-BE27-0733305FE418}" type="presParOf" srcId="{D6F3AE97-91F7-4766-A511-4B2A1FD12E3A}" destId="{F5796731-AEF2-4932-AC85-0D49FED039F2}" srcOrd="8" destOrd="0" presId="urn:microsoft.com/office/officeart/2008/layout/RadialCluster"/>
    <dgm:cxn modelId="{6F71D59A-A3A3-4032-8EE9-7C9F6D5A9A47}" type="presParOf" srcId="{D6F3AE97-91F7-4766-A511-4B2A1FD12E3A}" destId="{EFA0BBC8-F488-4B25-9748-DD8CAE510BD6}" srcOrd="9" destOrd="0" presId="urn:microsoft.com/office/officeart/2008/layout/RadialCluster"/>
    <dgm:cxn modelId="{C16D3F8B-5315-4CC6-9428-745C3429ECE1}" type="presParOf" srcId="{D6F3AE97-91F7-4766-A511-4B2A1FD12E3A}" destId="{D26C772F-5361-4C08-82EC-7241A97090AF}" srcOrd="1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9650D09-718F-4A4E-B4F4-A24E589B1DC6}"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D0892945-6455-4B4D-8755-6EAA685F2923}">
      <dgm:prSet/>
      <dgm:spPr/>
      <dgm:t>
        <a:bodyPr/>
        <a:lstStyle/>
        <a:p>
          <a:pPr rtl="0"/>
          <a:r>
            <a:rPr lang="en-US" dirty="0"/>
            <a:t>Over 500 reports annually</a:t>
          </a:r>
        </a:p>
      </dgm:t>
    </dgm:pt>
    <dgm:pt modelId="{0DD992E0-AB28-4F2D-9C4C-CE6B0D21D95F}" type="parTrans" cxnId="{D755973A-F453-4288-9BC7-1F9C62830234}">
      <dgm:prSet/>
      <dgm:spPr/>
      <dgm:t>
        <a:bodyPr/>
        <a:lstStyle/>
        <a:p>
          <a:endParaRPr lang="en-US"/>
        </a:p>
      </dgm:t>
    </dgm:pt>
    <dgm:pt modelId="{5C78EB3C-233D-46F3-8B38-D2D9A74F4D18}" type="sibTrans" cxnId="{D755973A-F453-4288-9BC7-1F9C62830234}">
      <dgm:prSet/>
      <dgm:spPr/>
      <dgm:t>
        <a:bodyPr/>
        <a:lstStyle/>
        <a:p>
          <a:endParaRPr lang="en-US"/>
        </a:p>
      </dgm:t>
    </dgm:pt>
    <dgm:pt modelId="{7A765336-D2A5-4EF7-8FD7-F942373C8DA4}">
      <dgm:prSet/>
      <dgm:spPr/>
      <dgm:t>
        <a:bodyPr/>
        <a:lstStyle/>
        <a:p>
          <a:pPr rtl="0"/>
          <a:r>
            <a:rPr lang="en-US" dirty="0"/>
            <a:t>Results are reported for each of the SLOs and Goals </a:t>
          </a:r>
        </a:p>
      </dgm:t>
    </dgm:pt>
    <dgm:pt modelId="{B7A50E6A-244D-44B8-A974-C6D5DEC76DA5}" type="parTrans" cxnId="{F6E530E9-26C7-4941-BF61-8146FB8CB45B}">
      <dgm:prSet/>
      <dgm:spPr/>
      <dgm:t>
        <a:bodyPr/>
        <a:lstStyle/>
        <a:p>
          <a:endParaRPr lang="en-US"/>
        </a:p>
      </dgm:t>
    </dgm:pt>
    <dgm:pt modelId="{244BBD77-B129-4321-A0DD-B8B75C8B3361}" type="sibTrans" cxnId="{F6E530E9-26C7-4941-BF61-8146FB8CB45B}">
      <dgm:prSet/>
      <dgm:spPr/>
      <dgm:t>
        <a:bodyPr/>
        <a:lstStyle/>
        <a:p>
          <a:endParaRPr lang="en-US"/>
        </a:p>
      </dgm:t>
    </dgm:pt>
    <dgm:pt modelId="{D269E328-0BE0-400C-A727-41E76783B740}">
      <dgm:prSet/>
      <dgm:spPr/>
      <dgm:t>
        <a:bodyPr/>
        <a:lstStyle/>
        <a:p>
          <a:pPr rtl="0"/>
          <a:r>
            <a:rPr lang="en-US" dirty="0"/>
            <a:t>Use of Results for program improvement  is reported holistically</a:t>
          </a:r>
        </a:p>
      </dgm:t>
    </dgm:pt>
    <dgm:pt modelId="{141583E5-6E1F-40F1-96B6-084E65BF34A9}" type="parTrans" cxnId="{C1B0D0D8-C9EC-4626-957D-DEA8E4C87027}">
      <dgm:prSet/>
      <dgm:spPr/>
      <dgm:t>
        <a:bodyPr/>
        <a:lstStyle/>
        <a:p>
          <a:endParaRPr lang="en-US"/>
        </a:p>
      </dgm:t>
    </dgm:pt>
    <dgm:pt modelId="{7FDCE296-67E6-441B-855E-95308CBBC2F8}" type="sibTrans" cxnId="{C1B0D0D8-C9EC-4626-957D-DEA8E4C87027}">
      <dgm:prSet/>
      <dgm:spPr/>
      <dgm:t>
        <a:bodyPr/>
        <a:lstStyle/>
        <a:p>
          <a:endParaRPr lang="en-US"/>
        </a:p>
      </dgm:t>
    </dgm:pt>
    <dgm:pt modelId="{1AB205ED-949B-4637-8765-55393C3237F4}" type="pres">
      <dgm:prSet presAssocID="{19650D09-718F-4A4E-B4F4-A24E589B1DC6}" presName="linear" presStyleCnt="0">
        <dgm:presLayoutVars>
          <dgm:animLvl val="lvl"/>
          <dgm:resizeHandles val="exact"/>
        </dgm:presLayoutVars>
      </dgm:prSet>
      <dgm:spPr/>
    </dgm:pt>
    <dgm:pt modelId="{8DE9BEF1-4942-4C7A-B98D-1940F65BAF82}" type="pres">
      <dgm:prSet presAssocID="{D0892945-6455-4B4D-8755-6EAA685F2923}" presName="parentText" presStyleLbl="node1" presStyleIdx="0" presStyleCnt="3">
        <dgm:presLayoutVars>
          <dgm:chMax val="0"/>
          <dgm:bulletEnabled val="1"/>
        </dgm:presLayoutVars>
      </dgm:prSet>
      <dgm:spPr/>
    </dgm:pt>
    <dgm:pt modelId="{D4A0D579-3D00-4D4B-80B4-8EFB4C78A5A3}" type="pres">
      <dgm:prSet presAssocID="{5C78EB3C-233D-46F3-8B38-D2D9A74F4D18}" presName="spacer" presStyleCnt="0"/>
      <dgm:spPr/>
    </dgm:pt>
    <dgm:pt modelId="{A0AA3714-FB9D-4FE4-8572-5F36889F4032}" type="pres">
      <dgm:prSet presAssocID="{7A765336-D2A5-4EF7-8FD7-F942373C8DA4}" presName="parentText" presStyleLbl="node1" presStyleIdx="1" presStyleCnt="3">
        <dgm:presLayoutVars>
          <dgm:chMax val="0"/>
          <dgm:bulletEnabled val="1"/>
        </dgm:presLayoutVars>
      </dgm:prSet>
      <dgm:spPr/>
    </dgm:pt>
    <dgm:pt modelId="{09B3FFD1-775A-49E1-BB18-36CCA2B9EF14}" type="pres">
      <dgm:prSet presAssocID="{244BBD77-B129-4321-A0DD-B8B75C8B3361}" presName="spacer" presStyleCnt="0"/>
      <dgm:spPr/>
    </dgm:pt>
    <dgm:pt modelId="{39FC2D3C-9320-4B17-A2E0-52E25F2611B2}" type="pres">
      <dgm:prSet presAssocID="{D269E328-0BE0-400C-A727-41E76783B740}" presName="parentText" presStyleLbl="node1" presStyleIdx="2" presStyleCnt="3">
        <dgm:presLayoutVars>
          <dgm:chMax val="0"/>
          <dgm:bulletEnabled val="1"/>
        </dgm:presLayoutVars>
      </dgm:prSet>
      <dgm:spPr/>
    </dgm:pt>
  </dgm:ptLst>
  <dgm:cxnLst>
    <dgm:cxn modelId="{8D04F811-1149-475F-BD90-A12F9F8418AE}" type="presOf" srcId="{7A765336-D2A5-4EF7-8FD7-F942373C8DA4}" destId="{A0AA3714-FB9D-4FE4-8572-5F36889F4032}" srcOrd="0" destOrd="0" presId="urn:microsoft.com/office/officeart/2005/8/layout/vList2"/>
    <dgm:cxn modelId="{D204343A-EDF0-49BE-BC5B-160B8FC13801}" type="presOf" srcId="{D269E328-0BE0-400C-A727-41E76783B740}" destId="{39FC2D3C-9320-4B17-A2E0-52E25F2611B2}" srcOrd="0" destOrd="0" presId="urn:microsoft.com/office/officeart/2005/8/layout/vList2"/>
    <dgm:cxn modelId="{D755973A-F453-4288-9BC7-1F9C62830234}" srcId="{19650D09-718F-4A4E-B4F4-A24E589B1DC6}" destId="{D0892945-6455-4B4D-8755-6EAA685F2923}" srcOrd="0" destOrd="0" parTransId="{0DD992E0-AB28-4F2D-9C4C-CE6B0D21D95F}" sibTransId="{5C78EB3C-233D-46F3-8B38-D2D9A74F4D18}"/>
    <dgm:cxn modelId="{2901613C-BB3D-4838-9B49-E8F4629F548C}" type="presOf" srcId="{19650D09-718F-4A4E-B4F4-A24E589B1DC6}" destId="{1AB205ED-949B-4637-8765-55393C3237F4}" srcOrd="0" destOrd="0" presId="urn:microsoft.com/office/officeart/2005/8/layout/vList2"/>
    <dgm:cxn modelId="{310998C1-C0BF-49E3-96F8-C7A85D0A3D54}" type="presOf" srcId="{D0892945-6455-4B4D-8755-6EAA685F2923}" destId="{8DE9BEF1-4942-4C7A-B98D-1940F65BAF82}" srcOrd="0" destOrd="0" presId="urn:microsoft.com/office/officeart/2005/8/layout/vList2"/>
    <dgm:cxn modelId="{C1B0D0D8-C9EC-4626-957D-DEA8E4C87027}" srcId="{19650D09-718F-4A4E-B4F4-A24E589B1DC6}" destId="{D269E328-0BE0-400C-A727-41E76783B740}" srcOrd="2" destOrd="0" parTransId="{141583E5-6E1F-40F1-96B6-084E65BF34A9}" sibTransId="{7FDCE296-67E6-441B-855E-95308CBBC2F8}"/>
    <dgm:cxn modelId="{F6E530E9-26C7-4941-BF61-8146FB8CB45B}" srcId="{19650D09-718F-4A4E-B4F4-A24E589B1DC6}" destId="{7A765336-D2A5-4EF7-8FD7-F942373C8DA4}" srcOrd="1" destOrd="0" parTransId="{B7A50E6A-244D-44B8-A974-C6D5DEC76DA5}" sibTransId="{244BBD77-B129-4321-A0DD-B8B75C8B3361}"/>
    <dgm:cxn modelId="{61B79BD7-FEC4-4BCC-A708-BE7A59DCEFBC}" type="presParOf" srcId="{1AB205ED-949B-4637-8765-55393C3237F4}" destId="{8DE9BEF1-4942-4C7A-B98D-1940F65BAF82}" srcOrd="0" destOrd="0" presId="urn:microsoft.com/office/officeart/2005/8/layout/vList2"/>
    <dgm:cxn modelId="{2BB74736-DBB1-476B-AC31-F32355111132}" type="presParOf" srcId="{1AB205ED-949B-4637-8765-55393C3237F4}" destId="{D4A0D579-3D00-4D4B-80B4-8EFB4C78A5A3}" srcOrd="1" destOrd="0" presId="urn:microsoft.com/office/officeart/2005/8/layout/vList2"/>
    <dgm:cxn modelId="{03C47B93-8E8C-42EF-ABDE-22C084666F0F}" type="presParOf" srcId="{1AB205ED-949B-4637-8765-55393C3237F4}" destId="{A0AA3714-FB9D-4FE4-8572-5F36889F4032}" srcOrd="2" destOrd="0" presId="urn:microsoft.com/office/officeart/2005/8/layout/vList2"/>
    <dgm:cxn modelId="{95A0F0FE-73FC-452E-BD67-0A281E3AB950}" type="presParOf" srcId="{1AB205ED-949B-4637-8765-55393C3237F4}" destId="{09B3FFD1-775A-49E1-BB18-36CCA2B9EF14}" srcOrd="3" destOrd="0" presId="urn:microsoft.com/office/officeart/2005/8/layout/vList2"/>
    <dgm:cxn modelId="{CD0A4C96-9893-4A52-A1D6-20C36FDF3EF5}" type="presParOf" srcId="{1AB205ED-949B-4637-8765-55393C3237F4}" destId="{39FC2D3C-9320-4B17-A2E0-52E25F2611B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4F704F-2849-4F23-B501-AB40F5F5E3A4}">
      <dsp:nvSpPr>
        <dsp:cNvPr id="0" name=""/>
        <dsp:cNvSpPr/>
      </dsp:nvSpPr>
      <dsp:spPr>
        <a:xfrm>
          <a:off x="0" y="13980"/>
          <a:ext cx="7978775" cy="110448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baseline="0" dirty="0"/>
            <a:t>Institutional size and scope</a:t>
          </a:r>
          <a:endParaRPr lang="en-US" sz="2400" kern="1200" dirty="0"/>
        </a:p>
      </dsp:txBody>
      <dsp:txXfrm>
        <a:off x="53916" y="67896"/>
        <a:ext cx="7870943" cy="996648"/>
      </dsp:txXfrm>
    </dsp:sp>
    <dsp:sp modelId="{18E46276-670E-4A57-83F8-D22DAAC60CA2}">
      <dsp:nvSpPr>
        <dsp:cNvPr id="0" name=""/>
        <dsp:cNvSpPr/>
      </dsp:nvSpPr>
      <dsp:spPr>
        <a:xfrm>
          <a:off x="0" y="1118460"/>
          <a:ext cx="7978775" cy="977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326"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kern="1200" baseline="0" dirty="0"/>
            <a:t>Multiple colleges/departments</a:t>
          </a:r>
          <a:endParaRPr lang="en-US" sz="1800" kern="1200" dirty="0"/>
        </a:p>
        <a:p>
          <a:pPr marL="171450" lvl="1" indent="-171450" algn="l" defTabSz="800100" rtl="0">
            <a:lnSpc>
              <a:spcPct val="90000"/>
            </a:lnSpc>
            <a:spcBef>
              <a:spcPct val="0"/>
            </a:spcBef>
            <a:spcAft>
              <a:spcPct val="20000"/>
            </a:spcAft>
            <a:buChar char="•"/>
          </a:pPr>
          <a:r>
            <a:rPr lang="en-US" sz="1800" kern="1200" baseline="0" dirty="0"/>
            <a:t>Diverse programs - Certificate, Undergraduate, Graduate, and Professional</a:t>
          </a:r>
          <a:endParaRPr lang="en-US" sz="1800" kern="1200" dirty="0"/>
        </a:p>
        <a:p>
          <a:pPr marL="171450" lvl="1" indent="-171450" algn="l" defTabSz="800100" rtl="0">
            <a:lnSpc>
              <a:spcPct val="90000"/>
            </a:lnSpc>
            <a:spcBef>
              <a:spcPct val="0"/>
            </a:spcBef>
            <a:spcAft>
              <a:spcPct val="20000"/>
            </a:spcAft>
            <a:buChar char="•"/>
          </a:pPr>
          <a:r>
            <a:rPr lang="en-US" sz="1800" kern="1200" dirty="0"/>
            <a:t>Available personnel</a:t>
          </a:r>
        </a:p>
      </dsp:txBody>
      <dsp:txXfrm>
        <a:off x="0" y="1118460"/>
        <a:ext cx="7978775" cy="977040"/>
      </dsp:txXfrm>
    </dsp:sp>
    <dsp:sp modelId="{7D305242-5C76-491A-8373-838121202BA7}">
      <dsp:nvSpPr>
        <dsp:cNvPr id="0" name=""/>
        <dsp:cNvSpPr/>
      </dsp:nvSpPr>
      <dsp:spPr>
        <a:xfrm>
          <a:off x="0" y="2095500"/>
          <a:ext cx="7978775" cy="110448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baseline="0" dirty="0"/>
            <a:t>Institutional consistency</a:t>
          </a:r>
          <a:endParaRPr lang="en-US" sz="2400" kern="1200" dirty="0"/>
        </a:p>
      </dsp:txBody>
      <dsp:txXfrm>
        <a:off x="53916" y="2149416"/>
        <a:ext cx="7870943" cy="996648"/>
      </dsp:txXfrm>
    </dsp:sp>
    <dsp:sp modelId="{880D626D-175C-438F-9DEC-3C648C7D98DC}">
      <dsp:nvSpPr>
        <dsp:cNvPr id="0" name=""/>
        <dsp:cNvSpPr/>
      </dsp:nvSpPr>
      <dsp:spPr>
        <a:xfrm>
          <a:off x="0" y="3199980"/>
          <a:ext cx="7978775" cy="977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326"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kern="1200" baseline="0" dirty="0"/>
            <a:t>Outcomes</a:t>
          </a:r>
          <a:endParaRPr lang="en-US" sz="1800" kern="1200" dirty="0"/>
        </a:p>
        <a:p>
          <a:pPr marL="171450" lvl="1" indent="-171450" algn="l" defTabSz="800100" rtl="0">
            <a:lnSpc>
              <a:spcPct val="90000"/>
            </a:lnSpc>
            <a:spcBef>
              <a:spcPct val="0"/>
            </a:spcBef>
            <a:spcAft>
              <a:spcPct val="20000"/>
            </a:spcAft>
            <a:buChar char="•"/>
          </a:pPr>
          <a:r>
            <a:rPr lang="en-US" sz="1800" kern="1200" baseline="0" dirty="0"/>
            <a:t>Assessment reporting</a:t>
          </a:r>
          <a:endParaRPr lang="en-US" sz="1800" kern="1200" dirty="0"/>
        </a:p>
        <a:p>
          <a:pPr marL="171450" lvl="1" indent="-171450" algn="l" defTabSz="800100" rtl="0">
            <a:lnSpc>
              <a:spcPct val="90000"/>
            </a:lnSpc>
            <a:spcBef>
              <a:spcPct val="0"/>
            </a:spcBef>
            <a:spcAft>
              <a:spcPct val="20000"/>
            </a:spcAft>
            <a:buChar char="•"/>
          </a:pPr>
          <a:r>
            <a:rPr lang="en-US" sz="1800" kern="1200" baseline="0" dirty="0"/>
            <a:t>Cycles of planning and reporting</a:t>
          </a:r>
          <a:endParaRPr lang="en-US" sz="1800" kern="1200" dirty="0"/>
        </a:p>
      </dsp:txBody>
      <dsp:txXfrm>
        <a:off x="0" y="3199980"/>
        <a:ext cx="7978775" cy="9770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9DFAB-9ADB-4AD3-810B-5FD8EF586C08}">
      <dsp:nvSpPr>
        <dsp:cNvPr id="0" name=""/>
        <dsp:cNvSpPr/>
      </dsp:nvSpPr>
      <dsp:spPr>
        <a:xfrm>
          <a:off x="0" y="200153"/>
          <a:ext cx="7254875" cy="682373"/>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a:t>Institution- level Academic Assessment Committee</a:t>
          </a:r>
        </a:p>
      </dsp:txBody>
      <dsp:txXfrm>
        <a:off x="33311" y="233464"/>
        <a:ext cx="7188253" cy="615751"/>
      </dsp:txXfrm>
    </dsp:sp>
    <dsp:sp modelId="{33934F80-F882-4E7C-91FB-A52CB3F51B1F}">
      <dsp:nvSpPr>
        <dsp:cNvPr id="0" name=""/>
        <dsp:cNvSpPr/>
      </dsp:nvSpPr>
      <dsp:spPr>
        <a:xfrm>
          <a:off x="0" y="892918"/>
          <a:ext cx="7254875" cy="1115475"/>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t>Joint committee – four members from the Senate, four appointed by the president, one student, and several liaisons</a:t>
          </a:r>
        </a:p>
      </dsp:txBody>
      <dsp:txXfrm>
        <a:off x="54453" y="947371"/>
        <a:ext cx="7145969" cy="1006569"/>
      </dsp:txXfrm>
    </dsp:sp>
    <dsp:sp modelId="{D28B1889-DC97-4B64-8C31-CE0036123979}">
      <dsp:nvSpPr>
        <dsp:cNvPr id="0" name=""/>
        <dsp:cNvSpPr/>
      </dsp:nvSpPr>
      <dsp:spPr>
        <a:xfrm>
          <a:off x="0" y="2018786"/>
          <a:ext cx="7254875" cy="2429259"/>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t>Duties: </a:t>
          </a:r>
        </a:p>
        <a:p>
          <a:pPr marL="0" lvl="0" indent="0" algn="l" defTabSz="1066800" rtl="0">
            <a:lnSpc>
              <a:spcPct val="90000"/>
            </a:lnSpc>
            <a:spcBef>
              <a:spcPct val="0"/>
            </a:spcBef>
            <a:spcAft>
              <a:spcPct val="35000"/>
            </a:spcAft>
            <a:buNone/>
          </a:pPr>
          <a:r>
            <a:rPr lang="en-US" sz="2400" kern="1200" dirty="0"/>
            <a:t>Review and approve Academic Assessment Plans, including Student Learning Outcomes</a:t>
          </a:r>
        </a:p>
        <a:p>
          <a:pPr marL="0" lvl="0" indent="0" algn="l" defTabSz="1066800" rtl="0">
            <a:lnSpc>
              <a:spcPct val="90000"/>
            </a:lnSpc>
            <a:spcBef>
              <a:spcPct val="0"/>
            </a:spcBef>
            <a:spcAft>
              <a:spcPct val="35000"/>
            </a:spcAft>
            <a:buNone/>
          </a:pPr>
          <a:r>
            <a:rPr lang="en-US" sz="2400" kern="1200" dirty="0"/>
            <a:t>Improve the efficiency of Institutional Assessment processes</a:t>
          </a:r>
        </a:p>
      </dsp:txBody>
      <dsp:txXfrm>
        <a:off x="118587" y="2137373"/>
        <a:ext cx="7017701" cy="219208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F5E50-DBA9-4444-8FE2-75A0AF5EF055}">
      <dsp:nvSpPr>
        <dsp:cNvPr id="0" name=""/>
        <dsp:cNvSpPr/>
      </dsp:nvSpPr>
      <dsp:spPr>
        <a:xfrm>
          <a:off x="0" y="626058"/>
          <a:ext cx="1965889" cy="1277230"/>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 tIns="9144" rIns="9144" bIns="9144" numCol="1" spcCol="1270" anchor="ctr" anchorCtr="0">
          <a:noAutofit/>
        </a:bodyPr>
        <a:lstStyle/>
        <a:p>
          <a:pPr marL="0" lvl="0" indent="0" algn="ctr" defTabSz="1066800">
            <a:lnSpc>
              <a:spcPct val="90000"/>
            </a:lnSpc>
            <a:spcBef>
              <a:spcPct val="0"/>
            </a:spcBef>
            <a:spcAft>
              <a:spcPct val="35000"/>
            </a:spcAft>
            <a:buNone/>
          </a:pPr>
          <a:r>
            <a:rPr lang="en-US" sz="2400" kern="1200" dirty="0"/>
            <a:t>Program/</a:t>
          </a:r>
        </a:p>
        <a:p>
          <a:pPr marL="0" lvl="0" indent="0" algn="ctr" defTabSz="1066800">
            <a:lnSpc>
              <a:spcPct val="90000"/>
            </a:lnSpc>
            <a:spcBef>
              <a:spcPct val="0"/>
            </a:spcBef>
            <a:spcAft>
              <a:spcPct val="35000"/>
            </a:spcAft>
            <a:buNone/>
          </a:pPr>
          <a:r>
            <a:rPr lang="en-US" sz="2400" kern="1200" dirty="0"/>
            <a:t>Department</a:t>
          </a:r>
        </a:p>
      </dsp:txBody>
      <dsp:txXfrm>
        <a:off x="37409" y="663467"/>
        <a:ext cx="1891071" cy="1202412"/>
      </dsp:txXfrm>
    </dsp:sp>
    <dsp:sp modelId="{DCCC55D9-7E29-47C2-8FC6-946DB1DD7C2E}">
      <dsp:nvSpPr>
        <dsp:cNvPr id="0" name=""/>
        <dsp:cNvSpPr/>
      </dsp:nvSpPr>
      <dsp:spPr>
        <a:xfrm rot="21580610">
          <a:off x="2120884" y="1058767"/>
          <a:ext cx="373409" cy="39686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a:off x="2120885" y="1138457"/>
        <a:ext cx="261386" cy="238120"/>
      </dsp:txXfrm>
    </dsp:sp>
    <dsp:sp modelId="{4E8B027A-1C79-43C0-B0B5-078AA8B3DC16}">
      <dsp:nvSpPr>
        <dsp:cNvPr id="0" name=""/>
        <dsp:cNvSpPr/>
      </dsp:nvSpPr>
      <dsp:spPr>
        <a:xfrm>
          <a:off x="2670424" y="435940"/>
          <a:ext cx="1704628" cy="1628813"/>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 tIns="9144" rIns="9144" bIns="9144" numCol="1" spcCol="1270" anchor="ctr" anchorCtr="0">
          <a:noAutofit/>
        </a:bodyPr>
        <a:lstStyle/>
        <a:p>
          <a:pPr marL="0" lvl="0" indent="0" algn="ctr" defTabSz="1066800">
            <a:lnSpc>
              <a:spcPct val="90000"/>
            </a:lnSpc>
            <a:spcBef>
              <a:spcPct val="0"/>
            </a:spcBef>
            <a:spcAft>
              <a:spcPct val="35000"/>
            </a:spcAft>
            <a:buNone/>
          </a:pPr>
          <a:r>
            <a:rPr lang="en-US" sz="2400" kern="1200" dirty="0"/>
            <a:t>College</a:t>
          </a:r>
        </a:p>
      </dsp:txBody>
      <dsp:txXfrm>
        <a:off x="2718130" y="483646"/>
        <a:ext cx="1609216" cy="1533401"/>
      </dsp:txXfrm>
    </dsp:sp>
    <dsp:sp modelId="{95666110-4831-4FAC-8FAB-A576BD347660}">
      <dsp:nvSpPr>
        <dsp:cNvPr id="0" name=""/>
        <dsp:cNvSpPr/>
      </dsp:nvSpPr>
      <dsp:spPr>
        <a:xfrm rot="20323">
          <a:off x="4494529" y="1058509"/>
          <a:ext cx="287840" cy="39686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a:off x="4494530" y="1137628"/>
        <a:ext cx="201488" cy="238120"/>
      </dsp:txXfrm>
    </dsp:sp>
    <dsp:sp modelId="{48516A82-46E5-48AD-8E9E-F8BFC4299240}">
      <dsp:nvSpPr>
        <dsp:cNvPr id="0" name=""/>
        <dsp:cNvSpPr/>
      </dsp:nvSpPr>
      <dsp:spPr>
        <a:xfrm>
          <a:off x="4918138" y="395032"/>
          <a:ext cx="2055568" cy="1739280"/>
        </a:xfrm>
        <a:prstGeom prst="roundRect">
          <a:avLst>
            <a:gd name="adj" fmla="val 10000"/>
          </a:avLst>
        </a:prstGeom>
        <a:solidFill>
          <a:schemeClr val="accent4">
            <a:lumMod val="7500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 tIns="9144" rIns="9144" bIns="9144" numCol="1" spcCol="1270" anchor="ctr" anchorCtr="0">
          <a:noAutofit/>
        </a:bodyPr>
        <a:lstStyle/>
        <a:p>
          <a:pPr marL="0" lvl="0" indent="0" algn="ctr" defTabSz="1066800">
            <a:lnSpc>
              <a:spcPct val="90000"/>
            </a:lnSpc>
            <a:spcBef>
              <a:spcPct val="0"/>
            </a:spcBef>
            <a:spcAft>
              <a:spcPct val="35000"/>
            </a:spcAft>
            <a:buNone/>
          </a:pPr>
          <a:r>
            <a:rPr lang="en-US" sz="2400" kern="1200" dirty="0"/>
            <a:t>Academic Assessment Committee</a:t>
          </a:r>
        </a:p>
      </dsp:txBody>
      <dsp:txXfrm>
        <a:off x="4969080" y="445974"/>
        <a:ext cx="1953684" cy="1637396"/>
      </dsp:txXfrm>
    </dsp:sp>
    <dsp:sp modelId="{03F1AF31-BD4C-415B-8168-81222B6F0CAE}">
      <dsp:nvSpPr>
        <dsp:cNvPr id="0" name=""/>
        <dsp:cNvSpPr/>
      </dsp:nvSpPr>
      <dsp:spPr>
        <a:xfrm rot="7224579">
          <a:off x="5348119" y="2170246"/>
          <a:ext cx="280195" cy="39686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rot="-5400000">
        <a:off x="5390431" y="2234364"/>
        <a:ext cx="238120" cy="196137"/>
      </dsp:txXfrm>
    </dsp:sp>
    <dsp:sp modelId="{5876F192-8ED3-4A3D-AB8B-D54998567B18}">
      <dsp:nvSpPr>
        <dsp:cNvPr id="0" name=""/>
        <dsp:cNvSpPr/>
      </dsp:nvSpPr>
      <dsp:spPr>
        <a:xfrm>
          <a:off x="3523211" y="2590254"/>
          <a:ext cx="2456901" cy="1418403"/>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 tIns="9144" rIns="9144" bIns="9144" numCol="1" spcCol="1270" anchor="ctr" anchorCtr="0">
          <a:noAutofit/>
        </a:bodyPr>
        <a:lstStyle/>
        <a:p>
          <a:pPr marL="0" lvl="0" indent="0" algn="ctr" defTabSz="1066800">
            <a:lnSpc>
              <a:spcPct val="90000"/>
            </a:lnSpc>
            <a:spcBef>
              <a:spcPct val="0"/>
            </a:spcBef>
            <a:spcAft>
              <a:spcPct val="35000"/>
            </a:spcAft>
            <a:buNone/>
          </a:pPr>
          <a:r>
            <a:rPr lang="en-US" sz="2400" kern="1200" dirty="0"/>
            <a:t>University Curriculum Committee</a:t>
          </a:r>
        </a:p>
      </dsp:txBody>
      <dsp:txXfrm>
        <a:off x="3564755" y="2631798"/>
        <a:ext cx="2373813" cy="1335315"/>
      </dsp:txXfrm>
    </dsp:sp>
    <dsp:sp modelId="{BC8134EF-EB24-44CC-A8E4-CC0010C441B8}">
      <dsp:nvSpPr>
        <dsp:cNvPr id="0" name=""/>
        <dsp:cNvSpPr/>
      </dsp:nvSpPr>
      <dsp:spPr>
        <a:xfrm rot="10800000">
          <a:off x="2895779" y="3101021"/>
          <a:ext cx="443384" cy="39686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rot="10800000">
        <a:off x="3014839" y="3180395"/>
        <a:ext cx="324324" cy="238120"/>
      </dsp:txXfrm>
    </dsp:sp>
    <dsp:sp modelId="{380F5936-DD79-46E9-8A8D-EAF628F4E0E3}">
      <dsp:nvSpPr>
        <dsp:cNvPr id="0" name=""/>
        <dsp:cNvSpPr/>
      </dsp:nvSpPr>
      <dsp:spPr>
        <a:xfrm>
          <a:off x="722026" y="2590254"/>
          <a:ext cx="1964608" cy="1418403"/>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 tIns="9144" rIns="9144" bIns="9144" numCol="1" spcCol="1270" anchor="ctr" anchorCtr="0">
          <a:noAutofit/>
        </a:bodyPr>
        <a:lstStyle/>
        <a:p>
          <a:pPr marL="0" lvl="0" indent="0" algn="ctr" defTabSz="1066800">
            <a:lnSpc>
              <a:spcPct val="90000"/>
            </a:lnSpc>
            <a:spcBef>
              <a:spcPct val="0"/>
            </a:spcBef>
            <a:spcAft>
              <a:spcPct val="35000"/>
            </a:spcAft>
            <a:buNone/>
          </a:pPr>
          <a:r>
            <a:rPr lang="en-US" sz="2400" kern="1200" dirty="0"/>
            <a:t>Student Academic Support System</a:t>
          </a:r>
        </a:p>
      </dsp:txBody>
      <dsp:txXfrm>
        <a:off x="763570" y="2631798"/>
        <a:ext cx="1881520" cy="133531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7A4C01-4086-4134-A539-41F30F75791F}">
      <dsp:nvSpPr>
        <dsp:cNvPr id="0" name=""/>
        <dsp:cNvSpPr/>
      </dsp:nvSpPr>
      <dsp:spPr>
        <a:xfrm>
          <a:off x="3975" y="1328388"/>
          <a:ext cx="1355669" cy="677834"/>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b="1" kern="1200">
              <a:latin typeface="Times New Roman" pitchFamily="18" charset="0"/>
              <a:cs typeface="Times New Roman" pitchFamily="18" charset="0"/>
            </a:rPr>
            <a:t>Program/Department</a:t>
          </a:r>
        </a:p>
      </dsp:txBody>
      <dsp:txXfrm>
        <a:off x="23828" y="1348241"/>
        <a:ext cx="1315963" cy="638128"/>
      </dsp:txXfrm>
    </dsp:sp>
    <dsp:sp modelId="{40A8F030-2B5F-43BA-969F-67C791509C02}">
      <dsp:nvSpPr>
        <dsp:cNvPr id="0" name=""/>
        <dsp:cNvSpPr/>
      </dsp:nvSpPr>
      <dsp:spPr>
        <a:xfrm>
          <a:off x="139542" y="2006223"/>
          <a:ext cx="135566" cy="508376"/>
        </a:xfrm>
        <a:custGeom>
          <a:avLst/>
          <a:gdLst/>
          <a:ahLst/>
          <a:cxnLst/>
          <a:rect l="0" t="0" r="0" b="0"/>
          <a:pathLst>
            <a:path>
              <a:moveTo>
                <a:pt x="0" y="0"/>
              </a:moveTo>
              <a:lnTo>
                <a:pt x="0" y="508376"/>
              </a:lnTo>
              <a:lnTo>
                <a:pt x="135566" y="508376"/>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067A2B-4017-4BD8-A7B7-02A9D241DD97}">
      <dsp:nvSpPr>
        <dsp:cNvPr id="0" name=""/>
        <dsp:cNvSpPr/>
      </dsp:nvSpPr>
      <dsp:spPr>
        <a:xfrm>
          <a:off x="275109" y="2175682"/>
          <a:ext cx="1084535" cy="677834"/>
        </a:xfrm>
        <a:prstGeom prst="roundRect">
          <a:avLst>
            <a:gd name="adj" fmla="val 10000"/>
          </a:avLst>
        </a:prstGeom>
        <a:solidFill>
          <a:schemeClr val="lt2">
            <a:alpha val="90000"/>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US" sz="800" b="1" kern="1200">
              <a:latin typeface="Times New Roman" pitchFamily="18" charset="0"/>
              <a:cs typeface="Times New Roman" pitchFamily="18" charset="0"/>
            </a:rPr>
            <a:t>Prepares the submission</a:t>
          </a:r>
        </a:p>
      </dsp:txBody>
      <dsp:txXfrm>
        <a:off x="294962" y="2195535"/>
        <a:ext cx="1044829" cy="638128"/>
      </dsp:txXfrm>
    </dsp:sp>
    <dsp:sp modelId="{75B1C790-48F6-437D-8FA9-15D015DCD26F}">
      <dsp:nvSpPr>
        <dsp:cNvPr id="0" name=""/>
        <dsp:cNvSpPr/>
      </dsp:nvSpPr>
      <dsp:spPr>
        <a:xfrm>
          <a:off x="139542" y="2006223"/>
          <a:ext cx="135566" cy="1355669"/>
        </a:xfrm>
        <a:custGeom>
          <a:avLst/>
          <a:gdLst/>
          <a:ahLst/>
          <a:cxnLst/>
          <a:rect l="0" t="0" r="0" b="0"/>
          <a:pathLst>
            <a:path>
              <a:moveTo>
                <a:pt x="0" y="0"/>
              </a:moveTo>
              <a:lnTo>
                <a:pt x="0" y="1355669"/>
              </a:lnTo>
              <a:lnTo>
                <a:pt x="135566" y="1355669"/>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EB7C16-A6FC-4F15-BD63-8EFE52823589}">
      <dsp:nvSpPr>
        <dsp:cNvPr id="0" name=""/>
        <dsp:cNvSpPr/>
      </dsp:nvSpPr>
      <dsp:spPr>
        <a:xfrm>
          <a:off x="275109" y="3022975"/>
          <a:ext cx="1084535" cy="677834"/>
        </a:xfrm>
        <a:prstGeom prst="roundRect">
          <a:avLst>
            <a:gd name="adj" fmla="val 10000"/>
          </a:avLst>
        </a:prstGeom>
        <a:solidFill>
          <a:schemeClr val="lt2">
            <a:alpha val="90000"/>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US" sz="800" b="1" kern="1200" dirty="0">
              <a:latin typeface="Times New Roman" pitchFamily="18" charset="0"/>
              <a:cs typeface="Times New Roman" pitchFamily="18" charset="0"/>
            </a:rPr>
            <a:t>Submits request to the approval system </a:t>
          </a:r>
        </a:p>
      </dsp:txBody>
      <dsp:txXfrm>
        <a:off x="294962" y="3042828"/>
        <a:ext cx="1044829" cy="638128"/>
      </dsp:txXfrm>
    </dsp:sp>
    <dsp:sp modelId="{CBAE8E00-9F61-4E47-8E36-F32C8285B386}">
      <dsp:nvSpPr>
        <dsp:cNvPr id="0" name=""/>
        <dsp:cNvSpPr/>
      </dsp:nvSpPr>
      <dsp:spPr>
        <a:xfrm>
          <a:off x="1698562" y="1328388"/>
          <a:ext cx="1355669" cy="677834"/>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b="1" kern="1200">
              <a:latin typeface="Times New Roman" pitchFamily="18" charset="0"/>
              <a:cs typeface="Times New Roman" pitchFamily="18" charset="0"/>
            </a:rPr>
            <a:t>College</a:t>
          </a:r>
        </a:p>
      </dsp:txBody>
      <dsp:txXfrm>
        <a:off x="1718415" y="1348241"/>
        <a:ext cx="1315963" cy="638128"/>
      </dsp:txXfrm>
    </dsp:sp>
    <dsp:sp modelId="{1E4ED218-C26D-4F7D-B9C5-7BE5BCD59F47}">
      <dsp:nvSpPr>
        <dsp:cNvPr id="0" name=""/>
        <dsp:cNvSpPr/>
      </dsp:nvSpPr>
      <dsp:spPr>
        <a:xfrm>
          <a:off x="1834129" y="2006223"/>
          <a:ext cx="135566" cy="508376"/>
        </a:xfrm>
        <a:custGeom>
          <a:avLst/>
          <a:gdLst/>
          <a:ahLst/>
          <a:cxnLst/>
          <a:rect l="0" t="0" r="0" b="0"/>
          <a:pathLst>
            <a:path>
              <a:moveTo>
                <a:pt x="0" y="0"/>
              </a:moveTo>
              <a:lnTo>
                <a:pt x="0" y="508376"/>
              </a:lnTo>
              <a:lnTo>
                <a:pt x="135566" y="508376"/>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FDFC9D-B2CA-43B8-96DD-E08173899630}">
      <dsp:nvSpPr>
        <dsp:cNvPr id="0" name=""/>
        <dsp:cNvSpPr/>
      </dsp:nvSpPr>
      <dsp:spPr>
        <a:xfrm>
          <a:off x="1969696" y="2175682"/>
          <a:ext cx="1084535" cy="677834"/>
        </a:xfrm>
        <a:prstGeom prst="roundRect">
          <a:avLst>
            <a:gd name="adj" fmla="val 10000"/>
          </a:avLst>
        </a:prstGeom>
        <a:solidFill>
          <a:schemeClr val="lt2">
            <a:alpha val="90000"/>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US" sz="800" b="1" kern="1200">
              <a:latin typeface="Times New Roman" pitchFamily="18" charset="0"/>
              <a:cs typeface="Times New Roman" pitchFamily="18" charset="0"/>
            </a:rPr>
            <a:t>Receives program/department submission</a:t>
          </a:r>
        </a:p>
      </dsp:txBody>
      <dsp:txXfrm>
        <a:off x="1989549" y="2195535"/>
        <a:ext cx="1044829" cy="638128"/>
      </dsp:txXfrm>
    </dsp:sp>
    <dsp:sp modelId="{7B696995-69EA-466B-84F0-72567137205E}">
      <dsp:nvSpPr>
        <dsp:cNvPr id="0" name=""/>
        <dsp:cNvSpPr/>
      </dsp:nvSpPr>
      <dsp:spPr>
        <a:xfrm>
          <a:off x="1834129" y="2006223"/>
          <a:ext cx="135566" cy="1355669"/>
        </a:xfrm>
        <a:custGeom>
          <a:avLst/>
          <a:gdLst/>
          <a:ahLst/>
          <a:cxnLst/>
          <a:rect l="0" t="0" r="0" b="0"/>
          <a:pathLst>
            <a:path>
              <a:moveTo>
                <a:pt x="0" y="0"/>
              </a:moveTo>
              <a:lnTo>
                <a:pt x="0" y="1355669"/>
              </a:lnTo>
              <a:lnTo>
                <a:pt x="135566" y="1355669"/>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15FF4F-E4EA-497E-89D2-0C8AB198EB7E}">
      <dsp:nvSpPr>
        <dsp:cNvPr id="0" name=""/>
        <dsp:cNvSpPr/>
      </dsp:nvSpPr>
      <dsp:spPr>
        <a:xfrm>
          <a:off x="1969696" y="3022975"/>
          <a:ext cx="1084535" cy="677834"/>
        </a:xfrm>
        <a:prstGeom prst="roundRect">
          <a:avLst>
            <a:gd name="adj" fmla="val 10000"/>
          </a:avLst>
        </a:prstGeom>
        <a:solidFill>
          <a:schemeClr val="lt2">
            <a:alpha val="90000"/>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US" sz="800" b="1" kern="1200">
              <a:latin typeface="Times New Roman" pitchFamily="18" charset="0"/>
              <a:cs typeface="Times New Roman" pitchFamily="18" charset="0"/>
            </a:rPr>
            <a:t>Reviews and takes action  - submits to Institutional  Assessment</a:t>
          </a:r>
        </a:p>
      </dsp:txBody>
      <dsp:txXfrm>
        <a:off x="1989549" y="3042828"/>
        <a:ext cx="1044829" cy="638128"/>
      </dsp:txXfrm>
    </dsp:sp>
    <dsp:sp modelId="{CC4C4AAB-9BCE-409E-A97A-1FCFF8395D15}">
      <dsp:nvSpPr>
        <dsp:cNvPr id="0" name=""/>
        <dsp:cNvSpPr/>
      </dsp:nvSpPr>
      <dsp:spPr>
        <a:xfrm>
          <a:off x="3393150" y="1274554"/>
          <a:ext cx="1355669" cy="677834"/>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latin typeface="Times New Roman" pitchFamily="18" charset="0"/>
              <a:cs typeface="Times New Roman" pitchFamily="18" charset="0"/>
            </a:rPr>
            <a:t>Academic Assessment Committee</a:t>
          </a:r>
        </a:p>
      </dsp:txBody>
      <dsp:txXfrm>
        <a:off x="3413003" y="1294407"/>
        <a:ext cx="1315963" cy="638128"/>
      </dsp:txXfrm>
    </dsp:sp>
    <dsp:sp modelId="{E40DFFFE-E7CA-4FD2-B5A2-C49E2FC16C73}">
      <dsp:nvSpPr>
        <dsp:cNvPr id="0" name=""/>
        <dsp:cNvSpPr/>
      </dsp:nvSpPr>
      <dsp:spPr>
        <a:xfrm>
          <a:off x="3528717" y="1952389"/>
          <a:ext cx="135566" cy="562209"/>
        </a:xfrm>
        <a:custGeom>
          <a:avLst/>
          <a:gdLst/>
          <a:ahLst/>
          <a:cxnLst/>
          <a:rect l="0" t="0" r="0" b="0"/>
          <a:pathLst>
            <a:path>
              <a:moveTo>
                <a:pt x="0" y="0"/>
              </a:moveTo>
              <a:lnTo>
                <a:pt x="0" y="562209"/>
              </a:lnTo>
              <a:lnTo>
                <a:pt x="135566" y="562209"/>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4A4E3D-5ECD-45A5-8F8D-9D414D791BE1}">
      <dsp:nvSpPr>
        <dsp:cNvPr id="0" name=""/>
        <dsp:cNvSpPr/>
      </dsp:nvSpPr>
      <dsp:spPr>
        <a:xfrm>
          <a:off x="3664284" y="2175682"/>
          <a:ext cx="1084535" cy="677834"/>
        </a:xfrm>
        <a:prstGeom prst="roundRect">
          <a:avLst>
            <a:gd name="adj" fmla="val 10000"/>
          </a:avLst>
        </a:prstGeom>
        <a:solidFill>
          <a:schemeClr val="lt2">
            <a:alpha val="90000"/>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US" sz="800" b="1" kern="1200">
              <a:latin typeface="Times New Roman" pitchFamily="18" charset="0"/>
              <a:cs typeface="Times New Roman" pitchFamily="18" charset="0"/>
            </a:rPr>
            <a:t>Institutional Assessment review and initial recommendation</a:t>
          </a:r>
        </a:p>
      </dsp:txBody>
      <dsp:txXfrm>
        <a:off x="3684137" y="2195535"/>
        <a:ext cx="1044829" cy="638128"/>
      </dsp:txXfrm>
    </dsp:sp>
    <dsp:sp modelId="{73C86405-0BE1-480A-A995-5FB150CCD478}">
      <dsp:nvSpPr>
        <dsp:cNvPr id="0" name=""/>
        <dsp:cNvSpPr/>
      </dsp:nvSpPr>
      <dsp:spPr>
        <a:xfrm>
          <a:off x="3528717" y="1952389"/>
          <a:ext cx="135566" cy="1409503"/>
        </a:xfrm>
        <a:custGeom>
          <a:avLst/>
          <a:gdLst/>
          <a:ahLst/>
          <a:cxnLst/>
          <a:rect l="0" t="0" r="0" b="0"/>
          <a:pathLst>
            <a:path>
              <a:moveTo>
                <a:pt x="0" y="0"/>
              </a:moveTo>
              <a:lnTo>
                <a:pt x="0" y="1409503"/>
              </a:lnTo>
              <a:lnTo>
                <a:pt x="135566" y="1409503"/>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21E171-2841-42D2-B383-09F0DE4A574E}">
      <dsp:nvSpPr>
        <dsp:cNvPr id="0" name=""/>
        <dsp:cNvSpPr/>
      </dsp:nvSpPr>
      <dsp:spPr>
        <a:xfrm>
          <a:off x="3664284" y="3022975"/>
          <a:ext cx="1084535" cy="677834"/>
        </a:xfrm>
        <a:prstGeom prst="roundRect">
          <a:avLst>
            <a:gd name="adj" fmla="val 10000"/>
          </a:avLst>
        </a:prstGeom>
        <a:solidFill>
          <a:schemeClr val="lt2">
            <a:alpha val="90000"/>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US" sz="800" b="1" kern="1200">
              <a:latin typeface="Times New Roman" pitchFamily="18" charset="0"/>
              <a:cs typeface="Times New Roman" pitchFamily="18" charset="0"/>
            </a:rPr>
            <a:t>Academic Assessment Committee review and recommendation</a:t>
          </a:r>
        </a:p>
      </dsp:txBody>
      <dsp:txXfrm>
        <a:off x="3684137" y="3042828"/>
        <a:ext cx="1044829" cy="638128"/>
      </dsp:txXfrm>
    </dsp:sp>
    <dsp:sp modelId="{085E606B-115A-4114-A5FE-430CF9DE1421}">
      <dsp:nvSpPr>
        <dsp:cNvPr id="0" name=""/>
        <dsp:cNvSpPr/>
      </dsp:nvSpPr>
      <dsp:spPr>
        <a:xfrm>
          <a:off x="5087737" y="1328388"/>
          <a:ext cx="1355669" cy="677834"/>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b="1" kern="1200">
              <a:latin typeface="Times New Roman" pitchFamily="18" charset="0"/>
              <a:cs typeface="Times New Roman" pitchFamily="18" charset="0"/>
            </a:rPr>
            <a:t>University Curriculum Committee</a:t>
          </a:r>
        </a:p>
      </dsp:txBody>
      <dsp:txXfrm>
        <a:off x="5107590" y="1348241"/>
        <a:ext cx="1315963" cy="638128"/>
      </dsp:txXfrm>
    </dsp:sp>
    <dsp:sp modelId="{0A570932-72FB-428B-9FDC-5064C61FEA20}">
      <dsp:nvSpPr>
        <dsp:cNvPr id="0" name=""/>
        <dsp:cNvSpPr/>
      </dsp:nvSpPr>
      <dsp:spPr>
        <a:xfrm>
          <a:off x="5223304" y="2006223"/>
          <a:ext cx="135566" cy="508376"/>
        </a:xfrm>
        <a:custGeom>
          <a:avLst/>
          <a:gdLst/>
          <a:ahLst/>
          <a:cxnLst/>
          <a:rect l="0" t="0" r="0" b="0"/>
          <a:pathLst>
            <a:path>
              <a:moveTo>
                <a:pt x="0" y="0"/>
              </a:moveTo>
              <a:lnTo>
                <a:pt x="0" y="508376"/>
              </a:lnTo>
              <a:lnTo>
                <a:pt x="135566" y="508376"/>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246440-0D84-4479-955E-3C24A6CF16EE}">
      <dsp:nvSpPr>
        <dsp:cNvPr id="0" name=""/>
        <dsp:cNvSpPr/>
      </dsp:nvSpPr>
      <dsp:spPr>
        <a:xfrm>
          <a:off x="5358871" y="2175682"/>
          <a:ext cx="1084535" cy="677834"/>
        </a:xfrm>
        <a:prstGeom prst="roundRect">
          <a:avLst>
            <a:gd name="adj" fmla="val 10000"/>
          </a:avLst>
        </a:prstGeom>
        <a:solidFill>
          <a:schemeClr val="lt2">
            <a:alpha val="90000"/>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US" sz="800" b="1" kern="1200" dirty="0">
              <a:latin typeface="Times New Roman" pitchFamily="18" charset="0"/>
              <a:cs typeface="Times New Roman" pitchFamily="18" charset="0"/>
            </a:rPr>
            <a:t>Chair review and initial recommendation</a:t>
          </a:r>
        </a:p>
      </dsp:txBody>
      <dsp:txXfrm>
        <a:off x="5378724" y="2195535"/>
        <a:ext cx="1044829" cy="638128"/>
      </dsp:txXfrm>
    </dsp:sp>
    <dsp:sp modelId="{FA874712-7604-4EA1-A038-304C46102F6D}">
      <dsp:nvSpPr>
        <dsp:cNvPr id="0" name=""/>
        <dsp:cNvSpPr/>
      </dsp:nvSpPr>
      <dsp:spPr>
        <a:xfrm>
          <a:off x="5223304" y="2006223"/>
          <a:ext cx="135566" cy="1355669"/>
        </a:xfrm>
        <a:custGeom>
          <a:avLst/>
          <a:gdLst/>
          <a:ahLst/>
          <a:cxnLst/>
          <a:rect l="0" t="0" r="0" b="0"/>
          <a:pathLst>
            <a:path>
              <a:moveTo>
                <a:pt x="0" y="0"/>
              </a:moveTo>
              <a:lnTo>
                <a:pt x="0" y="1355669"/>
              </a:lnTo>
              <a:lnTo>
                <a:pt x="135566" y="1355669"/>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F94813-889D-4C17-96A2-F416A1DA7066}">
      <dsp:nvSpPr>
        <dsp:cNvPr id="0" name=""/>
        <dsp:cNvSpPr/>
      </dsp:nvSpPr>
      <dsp:spPr>
        <a:xfrm>
          <a:off x="5358871" y="3022975"/>
          <a:ext cx="1084535" cy="677834"/>
        </a:xfrm>
        <a:prstGeom prst="roundRect">
          <a:avLst>
            <a:gd name="adj" fmla="val 10000"/>
          </a:avLst>
        </a:prstGeom>
        <a:solidFill>
          <a:schemeClr val="lt2">
            <a:alpha val="90000"/>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US" sz="800" b="1" kern="1200">
              <a:latin typeface="Times New Roman" pitchFamily="18" charset="0"/>
              <a:cs typeface="Times New Roman" pitchFamily="18" charset="0"/>
            </a:rPr>
            <a:t>University Curriculum Committee review and recommendation</a:t>
          </a:r>
        </a:p>
      </dsp:txBody>
      <dsp:txXfrm>
        <a:off x="5378724" y="3042828"/>
        <a:ext cx="1044829" cy="638128"/>
      </dsp:txXfrm>
    </dsp:sp>
    <dsp:sp modelId="{9B08AE4B-7CE5-46DC-BEA1-7EC4693187EC}">
      <dsp:nvSpPr>
        <dsp:cNvPr id="0" name=""/>
        <dsp:cNvSpPr/>
      </dsp:nvSpPr>
      <dsp:spPr>
        <a:xfrm>
          <a:off x="6782324" y="1328388"/>
          <a:ext cx="1355669" cy="677834"/>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b="1" kern="1200">
              <a:latin typeface="Times New Roman" pitchFamily="18" charset="0"/>
              <a:cs typeface="Times New Roman" pitchFamily="18" charset="0"/>
            </a:rPr>
            <a:t>Student Academic Support System</a:t>
          </a:r>
        </a:p>
      </dsp:txBody>
      <dsp:txXfrm>
        <a:off x="6802177" y="1348241"/>
        <a:ext cx="1315963" cy="638128"/>
      </dsp:txXfrm>
    </dsp:sp>
    <dsp:sp modelId="{742C66CA-AAE3-4B3A-8EF7-469B5641CA33}">
      <dsp:nvSpPr>
        <dsp:cNvPr id="0" name=""/>
        <dsp:cNvSpPr/>
      </dsp:nvSpPr>
      <dsp:spPr>
        <a:xfrm>
          <a:off x="6917891" y="2006223"/>
          <a:ext cx="135566" cy="508376"/>
        </a:xfrm>
        <a:custGeom>
          <a:avLst/>
          <a:gdLst/>
          <a:ahLst/>
          <a:cxnLst/>
          <a:rect l="0" t="0" r="0" b="0"/>
          <a:pathLst>
            <a:path>
              <a:moveTo>
                <a:pt x="0" y="0"/>
              </a:moveTo>
              <a:lnTo>
                <a:pt x="0" y="508376"/>
              </a:lnTo>
              <a:lnTo>
                <a:pt x="135566" y="508376"/>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7E44E5-59A3-49D4-A6DE-D4AC84A3EA6B}">
      <dsp:nvSpPr>
        <dsp:cNvPr id="0" name=""/>
        <dsp:cNvSpPr/>
      </dsp:nvSpPr>
      <dsp:spPr>
        <a:xfrm>
          <a:off x="7053458" y="2175682"/>
          <a:ext cx="1084535" cy="677834"/>
        </a:xfrm>
        <a:prstGeom prst="roundRect">
          <a:avLst>
            <a:gd name="adj" fmla="val 10000"/>
          </a:avLst>
        </a:prstGeom>
        <a:solidFill>
          <a:schemeClr val="lt2">
            <a:alpha val="90000"/>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US" sz="800" b="1" kern="1200" dirty="0">
              <a:latin typeface="Times New Roman" pitchFamily="18" charset="0"/>
              <a:cs typeface="Times New Roman" pitchFamily="18" charset="0"/>
            </a:rPr>
            <a:t>Screened for alignment with the catalog</a:t>
          </a:r>
        </a:p>
      </dsp:txBody>
      <dsp:txXfrm>
        <a:off x="7073311" y="2195535"/>
        <a:ext cx="1044829" cy="638128"/>
      </dsp:txXfrm>
    </dsp:sp>
    <dsp:sp modelId="{57F204D4-58B0-443B-B8AF-3CF71322ADC1}">
      <dsp:nvSpPr>
        <dsp:cNvPr id="0" name=""/>
        <dsp:cNvSpPr/>
      </dsp:nvSpPr>
      <dsp:spPr>
        <a:xfrm>
          <a:off x="6917891" y="2006223"/>
          <a:ext cx="135566" cy="1355669"/>
        </a:xfrm>
        <a:custGeom>
          <a:avLst/>
          <a:gdLst/>
          <a:ahLst/>
          <a:cxnLst/>
          <a:rect l="0" t="0" r="0" b="0"/>
          <a:pathLst>
            <a:path>
              <a:moveTo>
                <a:pt x="0" y="0"/>
              </a:moveTo>
              <a:lnTo>
                <a:pt x="0" y="1355669"/>
              </a:lnTo>
              <a:lnTo>
                <a:pt x="135566" y="1355669"/>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DCEDDF-D132-481F-9E87-36E45A50B6FB}">
      <dsp:nvSpPr>
        <dsp:cNvPr id="0" name=""/>
        <dsp:cNvSpPr/>
      </dsp:nvSpPr>
      <dsp:spPr>
        <a:xfrm>
          <a:off x="7053458" y="3022975"/>
          <a:ext cx="1084535" cy="677834"/>
        </a:xfrm>
        <a:prstGeom prst="roundRect">
          <a:avLst>
            <a:gd name="adj" fmla="val 10000"/>
          </a:avLst>
        </a:prstGeom>
        <a:solidFill>
          <a:schemeClr val="lt2">
            <a:alpha val="90000"/>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US" sz="800" b="1" kern="1200" dirty="0">
              <a:latin typeface="Times New Roman" pitchFamily="18" charset="0"/>
              <a:cs typeface="Times New Roman" pitchFamily="18" charset="0"/>
            </a:rPr>
            <a:t>Entered into catalog</a:t>
          </a:r>
        </a:p>
      </dsp:txBody>
      <dsp:txXfrm>
        <a:off x="7073311" y="3042828"/>
        <a:ext cx="1044829" cy="63812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67AB30-E5C9-407B-A216-D73A341BA476}">
      <dsp:nvSpPr>
        <dsp:cNvPr id="0" name=""/>
        <dsp:cNvSpPr/>
      </dsp:nvSpPr>
      <dsp:spPr>
        <a:xfrm>
          <a:off x="0" y="3667"/>
          <a:ext cx="3403868" cy="214461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November 1 – all reports are due</a:t>
          </a:r>
        </a:p>
      </dsp:txBody>
      <dsp:txXfrm>
        <a:off x="104691" y="108358"/>
        <a:ext cx="3194486" cy="193522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87FB0-9FA7-4A38-83B3-7F9342FD0C49}">
      <dsp:nvSpPr>
        <dsp:cNvPr id="0" name=""/>
        <dsp:cNvSpPr/>
      </dsp:nvSpPr>
      <dsp:spPr>
        <a:xfrm>
          <a:off x="485403" y="314406"/>
          <a:ext cx="3726602" cy="3726602"/>
        </a:xfrm>
        <a:prstGeom prst="circularArrow">
          <a:avLst>
            <a:gd name="adj1" fmla="val 5544"/>
            <a:gd name="adj2" fmla="val 330680"/>
            <a:gd name="adj3" fmla="val 13867858"/>
            <a:gd name="adj4" fmla="val 17330265"/>
            <a:gd name="adj5" fmla="val 5757"/>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75041E-98A7-41A4-B9DB-50037C656E11}">
      <dsp:nvSpPr>
        <dsp:cNvPr id="0" name=""/>
        <dsp:cNvSpPr/>
      </dsp:nvSpPr>
      <dsp:spPr>
        <a:xfrm>
          <a:off x="1512406" y="268086"/>
          <a:ext cx="1675352" cy="1073247"/>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Establish Mission, Goals, and Outcomes</a:t>
          </a:r>
        </a:p>
      </dsp:txBody>
      <dsp:txXfrm>
        <a:off x="1564798" y="320478"/>
        <a:ext cx="1570568" cy="968463"/>
      </dsp:txXfrm>
    </dsp:sp>
    <dsp:sp modelId="{187A442E-77E9-49F3-A12A-097E9FE60DA8}">
      <dsp:nvSpPr>
        <dsp:cNvPr id="0" name=""/>
        <dsp:cNvSpPr/>
      </dsp:nvSpPr>
      <dsp:spPr>
        <a:xfrm>
          <a:off x="3024813" y="1589503"/>
          <a:ext cx="1675352" cy="1073247"/>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Assessment Planning</a:t>
          </a:r>
        </a:p>
      </dsp:txBody>
      <dsp:txXfrm>
        <a:off x="3077205" y="1641895"/>
        <a:ext cx="1570568" cy="968463"/>
      </dsp:txXfrm>
    </dsp:sp>
    <dsp:sp modelId="{6BE80590-5633-4BDF-96C8-FF891884CFEF}">
      <dsp:nvSpPr>
        <dsp:cNvPr id="0" name=""/>
        <dsp:cNvSpPr/>
      </dsp:nvSpPr>
      <dsp:spPr>
        <a:xfrm>
          <a:off x="2446497" y="3142920"/>
          <a:ext cx="1675352" cy="1073247"/>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Implement the Plan and Gather Data</a:t>
          </a:r>
        </a:p>
      </dsp:txBody>
      <dsp:txXfrm>
        <a:off x="2498889" y="3195312"/>
        <a:ext cx="1570568" cy="968463"/>
      </dsp:txXfrm>
    </dsp:sp>
    <dsp:sp modelId="{EA4BAB70-ADD1-46AD-9A8C-A39C7A222E2E}">
      <dsp:nvSpPr>
        <dsp:cNvPr id="0" name=""/>
        <dsp:cNvSpPr/>
      </dsp:nvSpPr>
      <dsp:spPr>
        <a:xfrm>
          <a:off x="578316" y="3142920"/>
          <a:ext cx="1675352" cy="1073247"/>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Interpret and Evaluate the Data</a:t>
          </a:r>
        </a:p>
      </dsp:txBody>
      <dsp:txXfrm>
        <a:off x="630708" y="3195312"/>
        <a:ext cx="1570568" cy="968463"/>
      </dsp:txXfrm>
    </dsp:sp>
    <dsp:sp modelId="{0D3514CF-31C1-4C3D-9C40-C3059FE8AAD0}">
      <dsp:nvSpPr>
        <dsp:cNvPr id="0" name=""/>
        <dsp:cNvSpPr/>
      </dsp:nvSpPr>
      <dsp:spPr>
        <a:xfrm>
          <a:off x="39791" y="1604007"/>
          <a:ext cx="1675352" cy="1073247"/>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Modify and Improve</a:t>
          </a:r>
        </a:p>
      </dsp:txBody>
      <dsp:txXfrm>
        <a:off x="92183" y="1656399"/>
        <a:ext cx="1570568" cy="96846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10E436-4D3E-4052-B9B0-524DD98F3E57}">
      <dsp:nvSpPr>
        <dsp:cNvPr id="0" name=""/>
        <dsp:cNvSpPr/>
      </dsp:nvSpPr>
      <dsp:spPr>
        <a:xfrm>
          <a:off x="0" y="49720"/>
          <a:ext cx="7704137" cy="94291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kern="1200" dirty="0"/>
            <a:t>We use a </a:t>
          </a:r>
          <a:r>
            <a:rPr lang="en-US" sz="1700" i="1" kern="1200" dirty="0"/>
            <a:t>distributed leadership </a:t>
          </a:r>
          <a:r>
            <a:rPr lang="en-US" sz="1700" kern="1200" dirty="0"/>
            <a:t>model</a:t>
          </a:r>
        </a:p>
      </dsp:txBody>
      <dsp:txXfrm>
        <a:off x="46029" y="95749"/>
        <a:ext cx="7612079" cy="850852"/>
      </dsp:txXfrm>
    </dsp:sp>
    <dsp:sp modelId="{90F3DA16-5587-4EF1-AF78-5F4FEA0AC0E8}">
      <dsp:nvSpPr>
        <dsp:cNvPr id="0" name=""/>
        <dsp:cNvSpPr/>
      </dsp:nvSpPr>
      <dsp:spPr>
        <a:xfrm>
          <a:off x="0" y="1041591"/>
          <a:ext cx="7704137" cy="94291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kern="1200"/>
            <a:t>Each of our 16 colleges, 4 Senior Vice Presidential units, 10 Vice presidential units, the Graduate School, The Libraries, and the Florida Museum of Natural History all have appointed SACSCOC Coordinators</a:t>
          </a:r>
        </a:p>
      </dsp:txBody>
      <dsp:txXfrm>
        <a:off x="46029" y="1087620"/>
        <a:ext cx="7612079" cy="850852"/>
      </dsp:txXfrm>
    </dsp:sp>
    <dsp:sp modelId="{FB455114-5893-4779-B9E1-D7901125960A}">
      <dsp:nvSpPr>
        <dsp:cNvPr id="0" name=""/>
        <dsp:cNvSpPr/>
      </dsp:nvSpPr>
      <dsp:spPr>
        <a:xfrm>
          <a:off x="0" y="2033461"/>
          <a:ext cx="7704137" cy="94291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kern="1200"/>
            <a:t>These individuals meet as a group when needed, usually twice a year</a:t>
          </a:r>
        </a:p>
      </dsp:txBody>
      <dsp:txXfrm>
        <a:off x="46029" y="2079490"/>
        <a:ext cx="7612079" cy="850852"/>
      </dsp:txXfrm>
    </dsp:sp>
    <dsp:sp modelId="{EEEC2423-E16A-49DE-B9EC-1C8BA4AC01FA}">
      <dsp:nvSpPr>
        <dsp:cNvPr id="0" name=""/>
        <dsp:cNvSpPr/>
      </dsp:nvSpPr>
      <dsp:spPr>
        <a:xfrm>
          <a:off x="0" y="3025331"/>
          <a:ext cx="7704137" cy="94291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kern="1200"/>
            <a:t>We communicate with them, they communicate to their faculty and adminstration </a:t>
          </a:r>
        </a:p>
      </dsp:txBody>
      <dsp:txXfrm>
        <a:off x="46029" y="3071360"/>
        <a:ext cx="7612079" cy="85085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9C587-3833-496C-BA38-A65200091F24}">
      <dsp:nvSpPr>
        <dsp:cNvPr id="0" name=""/>
        <dsp:cNvSpPr/>
      </dsp:nvSpPr>
      <dsp:spPr>
        <a:xfrm>
          <a:off x="0" y="102712"/>
          <a:ext cx="7391401" cy="1406924"/>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Validity is “a unitary concept – it is the degree to which all the accumulated evidence supports the intended interpretation of test scores for the proposed use.” </a:t>
          </a:r>
          <a:r>
            <a:rPr lang="en-US" sz="2000" i="1" kern="1200" dirty="0"/>
            <a:t>APA/AERA/NCME, Standards for Educational and Psychological Testing, 2014.</a:t>
          </a:r>
          <a:endParaRPr lang="en-US" sz="2000" kern="1200" dirty="0"/>
        </a:p>
      </dsp:txBody>
      <dsp:txXfrm>
        <a:off x="68680" y="171392"/>
        <a:ext cx="7254041" cy="1269564"/>
      </dsp:txXfrm>
    </dsp:sp>
    <dsp:sp modelId="{188ED142-CDC9-4A92-9213-6CCA072A4859}">
      <dsp:nvSpPr>
        <dsp:cNvPr id="0" name=""/>
        <dsp:cNvSpPr/>
      </dsp:nvSpPr>
      <dsp:spPr>
        <a:xfrm>
          <a:off x="0" y="1696837"/>
          <a:ext cx="7391401" cy="1406924"/>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For institutional assessment, the evidence is SLO data (the ‘test scores’) and the  proposed use of this data is to determine the degree to which an SLO has been met by students in the program.</a:t>
          </a:r>
        </a:p>
      </dsp:txBody>
      <dsp:txXfrm>
        <a:off x="68680" y="1765517"/>
        <a:ext cx="7254041" cy="1269564"/>
      </dsp:txXfrm>
    </dsp:sp>
    <dsp:sp modelId="{A50BAE2F-4CC4-4627-A85A-17714BF0C40A}">
      <dsp:nvSpPr>
        <dsp:cNvPr id="0" name=""/>
        <dsp:cNvSpPr/>
      </dsp:nvSpPr>
      <dsp:spPr>
        <a:xfrm>
          <a:off x="0" y="3290962"/>
          <a:ext cx="7391401" cy="1406924"/>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Interpretation – the faculty set thresholds of acceptability, and make inferences from the SLO data as to the degree to which their students achieve the SLO. </a:t>
          </a:r>
        </a:p>
      </dsp:txBody>
      <dsp:txXfrm>
        <a:off x="68680" y="3359642"/>
        <a:ext cx="7254041" cy="126956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70F1BB-6A53-48CD-BF07-74DE6A7F1EF9}">
      <dsp:nvSpPr>
        <dsp:cNvPr id="0" name=""/>
        <dsp:cNvSpPr/>
      </dsp:nvSpPr>
      <dsp:spPr>
        <a:xfrm>
          <a:off x="0" y="61208"/>
          <a:ext cx="7086600" cy="1286634"/>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All plans and data reports are reviewed by Institutional Assessment staff</a:t>
          </a:r>
        </a:p>
      </dsp:txBody>
      <dsp:txXfrm>
        <a:off x="62808" y="124016"/>
        <a:ext cx="6960984" cy="1161018"/>
      </dsp:txXfrm>
    </dsp:sp>
    <dsp:sp modelId="{E987B3A4-ACF4-4D8C-A74E-D32BA630AF4D}">
      <dsp:nvSpPr>
        <dsp:cNvPr id="0" name=""/>
        <dsp:cNvSpPr/>
      </dsp:nvSpPr>
      <dsp:spPr>
        <a:xfrm>
          <a:off x="0" y="1414082"/>
          <a:ext cx="7086600" cy="1286634"/>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All measures of goals and SLOs are reviewed to ensure that they lead to data pertinent to the goal or outcome (validity)</a:t>
          </a:r>
        </a:p>
      </dsp:txBody>
      <dsp:txXfrm>
        <a:off x="62808" y="1476890"/>
        <a:ext cx="6960984" cy="1161018"/>
      </dsp:txXfrm>
    </dsp:sp>
    <dsp:sp modelId="{5C682F6A-1C22-4EA7-8D89-93A33D251098}">
      <dsp:nvSpPr>
        <dsp:cNvPr id="0" name=""/>
        <dsp:cNvSpPr/>
      </dsp:nvSpPr>
      <dsp:spPr>
        <a:xfrm>
          <a:off x="0" y="2766957"/>
          <a:ext cx="7086600" cy="1286634"/>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a:t>If there are questions, the plan or report is returned for modification or clarification</a:t>
          </a:r>
        </a:p>
      </dsp:txBody>
      <dsp:txXfrm>
        <a:off x="62808" y="2829765"/>
        <a:ext cx="6960984" cy="116101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5DB965-6CC5-4129-B234-58332828E176}">
      <dsp:nvSpPr>
        <dsp:cNvPr id="0" name=""/>
        <dsp:cNvSpPr/>
      </dsp:nvSpPr>
      <dsp:spPr>
        <a:xfrm>
          <a:off x="0" y="41977"/>
          <a:ext cx="7254240" cy="1006931"/>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Reliability and Fairness of SLO assessments is the responsibility of the academic program faculty – we do not monitor this</a:t>
          </a:r>
        </a:p>
      </dsp:txBody>
      <dsp:txXfrm>
        <a:off x="49154" y="91131"/>
        <a:ext cx="7155932" cy="908623"/>
      </dsp:txXfrm>
    </dsp:sp>
    <dsp:sp modelId="{65AC086F-8522-498C-BFCC-A9CCA1279BD1}">
      <dsp:nvSpPr>
        <dsp:cNvPr id="0" name=""/>
        <dsp:cNvSpPr/>
      </dsp:nvSpPr>
      <dsp:spPr>
        <a:xfrm>
          <a:off x="0" y="1100748"/>
          <a:ext cx="7254240" cy="1006931"/>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Faculty have access to the built-in reliability functions of our Learning Management System (Canvas) – they can program the LMS to collect data on their program SLOs</a:t>
          </a:r>
        </a:p>
      </dsp:txBody>
      <dsp:txXfrm>
        <a:off x="49154" y="1149902"/>
        <a:ext cx="7155932" cy="908623"/>
      </dsp:txXfrm>
    </dsp:sp>
    <dsp:sp modelId="{F82F6157-0B85-4B44-B1EE-EF8C43F0A70B}">
      <dsp:nvSpPr>
        <dsp:cNvPr id="0" name=""/>
        <dsp:cNvSpPr/>
      </dsp:nvSpPr>
      <dsp:spPr>
        <a:xfrm>
          <a:off x="0" y="2159520"/>
          <a:ext cx="7254240" cy="1006931"/>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The General Education SLOs are also programmed at the course level to provide institutional data through the LMS </a:t>
          </a:r>
        </a:p>
      </dsp:txBody>
      <dsp:txXfrm>
        <a:off x="49154" y="2208674"/>
        <a:ext cx="7155932" cy="908623"/>
      </dsp:txXfrm>
    </dsp:sp>
    <dsp:sp modelId="{5B959979-063A-4938-A40B-DD5A1EB157EE}">
      <dsp:nvSpPr>
        <dsp:cNvPr id="0" name=""/>
        <dsp:cNvSpPr/>
      </dsp:nvSpPr>
      <dsp:spPr>
        <a:xfrm>
          <a:off x="0" y="3260268"/>
          <a:ext cx="7254240" cy="1006931"/>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We do monitor the reliability of our QEP measures, which are administered institutionally</a:t>
          </a:r>
        </a:p>
      </dsp:txBody>
      <dsp:txXfrm>
        <a:off x="49154" y="3309422"/>
        <a:ext cx="7155932" cy="90862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D4330-DD6A-42A3-8511-2AC248D29A1F}">
      <dsp:nvSpPr>
        <dsp:cNvPr id="0" name=""/>
        <dsp:cNvSpPr/>
      </dsp:nvSpPr>
      <dsp:spPr>
        <a:xfrm>
          <a:off x="0" y="8940"/>
          <a:ext cx="7330440" cy="164970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Program leaders are informed via automated email on any actions taken by the Academic Assessment Committee </a:t>
          </a:r>
        </a:p>
      </dsp:txBody>
      <dsp:txXfrm>
        <a:off x="80532" y="89472"/>
        <a:ext cx="7169376" cy="1488636"/>
      </dsp:txXfrm>
    </dsp:sp>
    <dsp:sp modelId="{DD3AF691-D10C-4D8D-A6EE-7C9BF22D3C80}">
      <dsp:nvSpPr>
        <dsp:cNvPr id="0" name=""/>
        <dsp:cNvSpPr/>
      </dsp:nvSpPr>
      <dsp:spPr>
        <a:xfrm>
          <a:off x="0" y="1745040"/>
          <a:ext cx="7330440" cy="686819"/>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a:t>Options we use are:</a:t>
          </a:r>
        </a:p>
      </dsp:txBody>
      <dsp:txXfrm>
        <a:off x="33528" y="1778568"/>
        <a:ext cx="7263384" cy="619763"/>
      </dsp:txXfrm>
    </dsp:sp>
    <dsp:sp modelId="{A95CB1DA-1C1E-420C-A75E-D83D4B78DD62}">
      <dsp:nvSpPr>
        <dsp:cNvPr id="0" name=""/>
        <dsp:cNvSpPr/>
      </dsp:nvSpPr>
      <dsp:spPr>
        <a:xfrm>
          <a:off x="0" y="2431859"/>
          <a:ext cx="7330440" cy="2359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741"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a:t>Approve</a:t>
          </a:r>
        </a:p>
        <a:p>
          <a:pPr marL="228600" lvl="1" indent="-228600" algn="l" defTabSz="977900" rtl="0">
            <a:lnSpc>
              <a:spcPct val="90000"/>
            </a:lnSpc>
            <a:spcBef>
              <a:spcPct val="0"/>
            </a:spcBef>
            <a:spcAft>
              <a:spcPct val="20000"/>
            </a:spcAft>
            <a:buChar char="•"/>
          </a:pPr>
          <a:r>
            <a:rPr lang="en-US" sz="2200" kern="1200"/>
            <a:t>Comment</a:t>
          </a:r>
        </a:p>
        <a:p>
          <a:pPr marL="228600" lvl="1" indent="-228600" algn="l" defTabSz="977900" rtl="0">
            <a:lnSpc>
              <a:spcPct val="90000"/>
            </a:lnSpc>
            <a:spcBef>
              <a:spcPct val="0"/>
            </a:spcBef>
            <a:spcAft>
              <a:spcPct val="20000"/>
            </a:spcAft>
            <a:buChar char="•"/>
          </a:pPr>
          <a:r>
            <a:rPr lang="en-US" sz="2200" kern="1200" dirty="0"/>
            <a:t>Conditionally Approve</a:t>
          </a:r>
        </a:p>
        <a:p>
          <a:pPr marL="228600" lvl="1" indent="-228600" algn="l" defTabSz="977900" rtl="0">
            <a:lnSpc>
              <a:spcPct val="90000"/>
            </a:lnSpc>
            <a:spcBef>
              <a:spcPct val="0"/>
            </a:spcBef>
            <a:spcAft>
              <a:spcPct val="20000"/>
            </a:spcAft>
            <a:buChar char="•"/>
          </a:pPr>
          <a:r>
            <a:rPr lang="en-US" sz="2200" kern="1200" dirty="0"/>
            <a:t>Table (rarely used)</a:t>
          </a:r>
        </a:p>
        <a:p>
          <a:pPr marL="228600" lvl="1" indent="-228600" algn="l" defTabSz="977900" rtl="0">
            <a:lnSpc>
              <a:spcPct val="90000"/>
            </a:lnSpc>
            <a:spcBef>
              <a:spcPct val="0"/>
            </a:spcBef>
            <a:spcAft>
              <a:spcPct val="20000"/>
            </a:spcAft>
            <a:buChar char="•"/>
          </a:pPr>
          <a:r>
            <a:rPr lang="en-US" sz="2200" kern="1200" dirty="0"/>
            <a:t>Recycle </a:t>
          </a:r>
        </a:p>
        <a:p>
          <a:pPr marL="228600" lvl="1" indent="-228600" algn="l" defTabSz="977900" rtl="0">
            <a:lnSpc>
              <a:spcPct val="90000"/>
            </a:lnSpc>
            <a:spcBef>
              <a:spcPct val="0"/>
            </a:spcBef>
            <a:spcAft>
              <a:spcPct val="20000"/>
            </a:spcAft>
            <a:buChar char="•"/>
          </a:pPr>
          <a:r>
            <a:rPr lang="en-US" sz="2200" kern="1200" dirty="0"/>
            <a:t>Denied</a:t>
          </a:r>
        </a:p>
      </dsp:txBody>
      <dsp:txXfrm>
        <a:off x="0" y="2431859"/>
        <a:ext cx="7330440" cy="2359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011C3F-431F-4C9B-8D2C-C9CABCDFF389}">
      <dsp:nvSpPr>
        <dsp:cNvPr id="0" name=""/>
        <dsp:cNvSpPr/>
      </dsp:nvSpPr>
      <dsp:spPr>
        <a:xfrm>
          <a:off x="0" y="18599"/>
          <a:ext cx="7254875" cy="116064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baseline="0" dirty="0"/>
            <a:t>Management and Tools</a:t>
          </a:r>
          <a:endParaRPr lang="en-US" sz="2000" kern="1200" dirty="0"/>
        </a:p>
      </dsp:txBody>
      <dsp:txXfrm>
        <a:off x="56658" y="75257"/>
        <a:ext cx="7141559" cy="1047324"/>
      </dsp:txXfrm>
    </dsp:sp>
    <dsp:sp modelId="{CF599E64-CA28-4F04-8C21-1F25D121C5F3}">
      <dsp:nvSpPr>
        <dsp:cNvPr id="0" name=""/>
        <dsp:cNvSpPr/>
      </dsp:nvSpPr>
      <dsp:spPr>
        <a:xfrm>
          <a:off x="0" y="1179239"/>
          <a:ext cx="7254875" cy="1026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0342"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a:t>Faculty assessment resources</a:t>
          </a:r>
        </a:p>
        <a:p>
          <a:pPr marL="171450" lvl="1" indent="-171450" algn="l" defTabSz="800100" rtl="0">
            <a:lnSpc>
              <a:spcPct val="90000"/>
            </a:lnSpc>
            <a:spcBef>
              <a:spcPct val="0"/>
            </a:spcBef>
            <a:spcAft>
              <a:spcPct val="20000"/>
            </a:spcAft>
            <a:buChar char="•"/>
          </a:pPr>
          <a:r>
            <a:rPr lang="en-US" sz="1800" kern="1200" dirty="0"/>
            <a:t>Templates, guidelines</a:t>
          </a:r>
        </a:p>
        <a:p>
          <a:pPr marL="171450" lvl="1" indent="-171450" algn="l" defTabSz="800100" rtl="0">
            <a:lnSpc>
              <a:spcPct val="90000"/>
            </a:lnSpc>
            <a:spcBef>
              <a:spcPct val="0"/>
            </a:spcBef>
            <a:spcAft>
              <a:spcPct val="20000"/>
            </a:spcAft>
            <a:buChar char="•"/>
          </a:pPr>
          <a:r>
            <a:rPr lang="en-US" sz="1800" kern="1200" dirty="0"/>
            <a:t>Professional development for faculty</a:t>
          </a:r>
        </a:p>
      </dsp:txBody>
      <dsp:txXfrm>
        <a:off x="0" y="1179239"/>
        <a:ext cx="7254875" cy="1026720"/>
      </dsp:txXfrm>
    </dsp:sp>
    <dsp:sp modelId="{D80D1534-AC13-42AC-8BD4-A8E0E9ADB768}">
      <dsp:nvSpPr>
        <dsp:cNvPr id="0" name=""/>
        <dsp:cNvSpPr/>
      </dsp:nvSpPr>
      <dsp:spPr>
        <a:xfrm>
          <a:off x="0" y="2205959"/>
          <a:ext cx="7254875" cy="116064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baseline="0" dirty="0"/>
            <a:t>Honoring unit autonomy, disciplinary distinctions, and institutional requirements</a:t>
          </a:r>
          <a:endParaRPr lang="en-US" sz="2000" kern="1200" dirty="0"/>
        </a:p>
      </dsp:txBody>
      <dsp:txXfrm>
        <a:off x="56658" y="2262617"/>
        <a:ext cx="7141559" cy="1047324"/>
      </dsp:txXfrm>
    </dsp:sp>
    <dsp:sp modelId="{DE81A3EA-2124-481B-A0E0-2458A5048D7A}">
      <dsp:nvSpPr>
        <dsp:cNvPr id="0" name=""/>
        <dsp:cNvSpPr/>
      </dsp:nvSpPr>
      <dsp:spPr>
        <a:xfrm>
          <a:off x="0" y="3545160"/>
          <a:ext cx="7254875" cy="116064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baseline="0" dirty="0"/>
            <a:t>Faculty comportment</a:t>
          </a:r>
          <a:endParaRPr lang="en-US" sz="2400" kern="1200" dirty="0"/>
        </a:p>
      </dsp:txBody>
      <dsp:txXfrm>
        <a:off x="56658" y="3601818"/>
        <a:ext cx="7141559" cy="104732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8ECB7-31F0-45D5-801E-CB3CC491D1A8}">
      <dsp:nvSpPr>
        <dsp:cNvPr id="0" name=""/>
        <dsp:cNvSpPr/>
      </dsp:nvSpPr>
      <dsp:spPr>
        <a:xfrm>
          <a:off x="0" y="3466"/>
          <a:ext cx="7101840" cy="850413"/>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We provide feedback on all data reports and request modifications if needed.</a:t>
          </a:r>
        </a:p>
      </dsp:txBody>
      <dsp:txXfrm>
        <a:off x="41514" y="44980"/>
        <a:ext cx="7018812" cy="767385"/>
      </dsp:txXfrm>
    </dsp:sp>
    <dsp:sp modelId="{EBB77A0E-2288-4E8F-AAC4-3A8DF0038961}">
      <dsp:nvSpPr>
        <dsp:cNvPr id="0" name=""/>
        <dsp:cNvSpPr/>
      </dsp:nvSpPr>
      <dsp:spPr>
        <a:xfrm>
          <a:off x="0" y="901280"/>
          <a:ext cx="7101840" cy="914692"/>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a:t>We allow 2-4 </a:t>
          </a:r>
          <a:r>
            <a:rPr lang="en-US" sz="2100" kern="1200" dirty="0"/>
            <a:t>weeks for the modifications to be completed</a:t>
          </a:r>
        </a:p>
      </dsp:txBody>
      <dsp:txXfrm>
        <a:off x="44652" y="945932"/>
        <a:ext cx="7012536" cy="825388"/>
      </dsp:txXfrm>
    </dsp:sp>
    <dsp:sp modelId="{1B598FF0-9E93-4A44-8BD2-63569D1ECF3B}">
      <dsp:nvSpPr>
        <dsp:cNvPr id="0" name=""/>
        <dsp:cNvSpPr/>
      </dsp:nvSpPr>
      <dsp:spPr>
        <a:xfrm>
          <a:off x="0" y="1823327"/>
          <a:ext cx="7101840" cy="535453"/>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Most common requests:</a:t>
          </a:r>
        </a:p>
      </dsp:txBody>
      <dsp:txXfrm>
        <a:off x="26139" y="1849466"/>
        <a:ext cx="7049562" cy="483175"/>
      </dsp:txXfrm>
    </dsp:sp>
    <dsp:sp modelId="{7EEFDDDA-4C72-49F4-8CF4-8D1CA790978C}">
      <dsp:nvSpPr>
        <dsp:cNvPr id="0" name=""/>
        <dsp:cNvSpPr/>
      </dsp:nvSpPr>
      <dsp:spPr>
        <a:xfrm>
          <a:off x="0" y="2528059"/>
          <a:ext cx="7101840" cy="149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5483"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a:t>report improvement actions as a decision made based on the review of results, in the past tense</a:t>
          </a:r>
        </a:p>
        <a:p>
          <a:pPr marL="228600" lvl="1" indent="-228600" algn="l" defTabSz="1066800" rtl="0">
            <a:lnSpc>
              <a:spcPct val="90000"/>
            </a:lnSpc>
            <a:spcBef>
              <a:spcPct val="0"/>
            </a:spcBef>
            <a:spcAft>
              <a:spcPct val="20000"/>
            </a:spcAft>
            <a:buChar char="•"/>
          </a:pPr>
          <a:r>
            <a:rPr lang="en-US" sz="2400" kern="1200" dirty="0"/>
            <a:t>Remove any future tense phrases in the improvement actions</a:t>
          </a:r>
        </a:p>
      </dsp:txBody>
      <dsp:txXfrm>
        <a:off x="0" y="2528059"/>
        <a:ext cx="7101840" cy="149040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7DAFC-D27D-4BAE-AD4A-F60FF5D903FA}">
      <dsp:nvSpPr>
        <dsp:cNvPr id="0" name=""/>
        <dsp:cNvSpPr/>
      </dsp:nvSpPr>
      <dsp:spPr>
        <a:xfrm>
          <a:off x="0" y="532192"/>
          <a:ext cx="7101840" cy="551655"/>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a:t>Art History (PhD) (program goal and SLO report)  </a:t>
          </a:r>
          <a:r>
            <a:rPr lang="en-US" sz="2300" i="1" kern="1200"/>
            <a:t> </a:t>
          </a:r>
          <a:endParaRPr lang="en-US" sz="2300" kern="1200"/>
        </a:p>
      </dsp:txBody>
      <dsp:txXfrm>
        <a:off x="26930" y="559122"/>
        <a:ext cx="7047980" cy="497795"/>
      </dsp:txXfrm>
    </dsp:sp>
    <dsp:sp modelId="{177AF890-95B1-42C8-95A4-80D285271EF6}">
      <dsp:nvSpPr>
        <dsp:cNvPr id="0" name=""/>
        <dsp:cNvSpPr/>
      </dsp:nvSpPr>
      <dsp:spPr>
        <a:xfrm>
          <a:off x="0" y="1083847"/>
          <a:ext cx="7101840" cy="833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5483"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i="1" kern="1200" dirty="0"/>
            <a:t>Excellent data summaries and documentation. PG1, PG 2, PG3, PG4, PG5, PG6, SLO1, SLO2, SLO3, SLO4 - slightly revise Use of Results to read as a decision made based on the use of results (past tense). </a:t>
          </a:r>
          <a:endParaRPr lang="en-US" sz="1800" kern="1200" dirty="0"/>
        </a:p>
      </dsp:txBody>
      <dsp:txXfrm>
        <a:off x="0" y="1083847"/>
        <a:ext cx="7101840" cy="833175"/>
      </dsp:txXfrm>
    </dsp:sp>
    <dsp:sp modelId="{7526F50E-147D-4EB2-9B75-7BA68366B793}">
      <dsp:nvSpPr>
        <dsp:cNvPr id="0" name=""/>
        <dsp:cNvSpPr/>
      </dsp:nvSpPr>
      <dsp:spPr>
        <a:xfrm>
          <a:off x="0" y="1917022"/>
          <a:ext cx="7101840" cy="551655"/>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a:t>College of Pharmacy (Institutional Effectiveness report)   </a:t>
          </a:r>
        </a:p>
      </dsp:txBody>
      <dsp:txXfrm>
        <a:off x="26930" y="1943952"/>
        <a:ext cx="7047980" cy="497795"/>
      </dsp:txXfrm>
    </dsp:sp>
    <dsp:sp modelId="{146C3A14-3665-41B5-A38C-B54A233C5A4E}">
      <dsp:nvSpPr>
        <dsp:cNvPr id="0" name=""/>
        <dsp:cNvSpPr/>
      </dsp:nvSpPr>
      <dsp:spPr>
        <a:xfrm>
          <a:off x="0" y="2468677"/>
          <a:ext cx="7101840" cy="1571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5483"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i="1" kern="1200" dirty="0"/>
            <a:t>1. Your report of Actions for Improvement for Goals 1 and 4 do not follow our guidelines for reporting. Please include who reviewed the results, and state the actions to be taken as results of decisions made based on the review. Refer to your Goals 2 and 3 Actions for Improvement as examples of how this should be reported. Please avoid using any future tense phrases (will do, plan to do, etc.)</a:t>
          </a:r>
          <a:endParaRPr lang="en-US" sz="1800" kern="1200" dirty="0"/>
        </a:p>
      </dsp:txBody>
      <dsp:txXfrm>
        <a:off x="0" y="2468677"/>
        <a:ext cx="7101840" cy="157113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AC5F08-5672-4182-A458-544BD26FFAA5}">
      <dsp:nvSpPr>
        <dsp:cNvPr id="0" name=""/>
        <dsp:cNvSpPr/>
      </dsp:nvSpPr>
      <dsp:spPr>
        <a:xfrm>
          <a:off x="0" y="508251"/>
          <a:ext cx="8229600" cy="67158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Patterns emerged from the annual data reports</a:t>
          </a:r>
        </a:p>
      </dsp:txBody>
      <dsp:txXfrm>
        <a:off x="32784" y="541035"/>
        <a:ext cx="8164032" cy="606012"/>
      </dsp:txXfrm>
    </dsp:sp>
    <dsp:sp modelId="{CFAD80B6-F9C5-4516-96C0-4DC0AD483BE9}">
      <dsp:nvSpPr>
        <dsp:cNvPr id="0" name=""/>
        <dsp:cNvSpPr/>
      </dsp:nvSpPr>
      <dsp:spPr>
        <a:xfrm>
          <a:off x="0" y="1179831"/>
          <a:ext cx="8229600" cy="75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a:t>Inconsistencies across programs</a:t>
          </a:r>
        </a:p>
        <a:p>
          <a:pPr marL="228600" lvl="1" indent="-228600" algn="l" defTabSz="977900" rtl="0">
            <a:lnSpc>
              <a:spcPct val="90000"/>
            </a:lnSpc>
            <a:spcBef>
              <a:spcPct val="0"/>
            </a:spcBef>
            <a:spcAft>
              <a:spcPct val="20000"/>
            </a:spcAft>
            <a:buChar char="•"/>
          </a:pPr>
          <a:r>
            <a:rPr lang="en-US" sz="2200" kern="1200"/>
            <a:t>Lack of understanding of institutional processes</a:t>
          </a:r>
        </a:p>
      </dsp:txBody>
      <dsp:txXfrm>
        <a:off x="0" y="1179831"/>
        <a:ext cx="8229600" cy="753480"/>
      </dsp:txXfrm>
    </dsp:sp>
    <dsp:sp modelId="{10ED2BA7-F6C1-4FE5-ADC7-929AC2B496C0}">
      <dsp:nvSpPr>
        <dsp:cNvPr id="0" name=""/>
        <dsp:cNvSpPr/>
      </dsp:nvSpPr>
      <dsp:spPr>
        <a:xfrm>
          <a:off x="0" y="1933311"/>
          <a:ext cx="8229600" cy="67158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a:t>Anecdotal evidence from the SACSCOC Coordinators</a:t>
          </a:r>
        </a:p>
      </dsp:txBody>
      <dsp:txXfrm>
        <a:off x="32784" y="1966095"/>
        <a:ext cx="8164032" cy="606012"/>
      </dsp:txXfrm>
    </dsp:sp>
    <dsp:sp modelId="{90BE0571-1600-4ED7-AAF3-2DB09206454C}">
      <dsp:nvSpPr>
        <dsp:cNvPr id="0" name=""/>
        <dsp:cNvSpPr/>
      </dsp:nvSpPr>
      <dsp:spPr>
        <a:xfrm>
          <a:off x="0" y="2604891"/>
          <a:ext cx="8229600" cy="69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a:t>Individual reports from coordinators about activity in their colleges and units</a:t>
          </a:r>
        </a:p>
      </dsp:txBody>
      <dsp:txXfrm>
        <a:off x="0" y="2604891"/>
        <a:ext cx="8229600" cy="695520"/>
      </dsp:txXfrm>
    </dsp:sp>
    <dsp:sp modelId="{B2C721D5-FEB6-42F7-8FE2-F804D6ECE3FD}">
      <dsp:nvSpPr>
        <dsp:cNvPr id="0" name=""/>
        <dsp:cNvSpPr/>
      </dsp:nvSpPr>
      <dsp:spPr>
        <a:xfrm>
          <a:off x="0" y="3300411"/>
          <a:ext cx="8229600" cy="67158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a:t>Academic Assessment Committee interest</a:t>
          </a:r>
        </a:p>
      </dsp:txBody>
      <dsp:txXfrm>
        <a:off x="32784" y="3333195"/>
        <a:ext cx="8164032" cy="60601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B821A5-057C-426D-89C2-3EBD12A30A73}">
      <dsp:nvSpPr>
        <dsp:cNvPr id="0" name=""/>
        <dsp:cNvSpPr/>
      </dsp:nvSpPr>
      <dsp:spPr>
        <a:xfrm>
          <a:off x="0" y="1642196"/>
          <a:ext cx="8229600" cy="2881765"/>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a:t>Academic Assessment Committee developed these research questions:</a:t>
          </a:r>
        </a:p>
      </dsp:txBody>
      <dsp:txXfrm>
        <a:off x="0" y="1642196"/>
        <a:ext cx="8229600" cy="1556153"/>
      </dsp:txXfrm>
    </dsp:sp>
    <dsp:sp modelId="{12BB33D1-C55A-4ED7-9838-98937198C38F}">
      <dsp:nvSpPr>
        <dsp:cNvPr id="0" name=""/>
        <dsp:cNvSpPr/>
      </dsp:nvSpPr>
      <dsp:spPr>
        <a:xfrm>
          <a:off x="0" y="3140714"/>
          <a:ext cx="4114799" cy="1325612"/>
        </a:xfrm>
        <a:prstGeom prst="rect">
          <a:avLst/>
        </a:prstGeom>
        <a:solidFill>
          <a:schemeClr val="dk2">
            <a:alpha val="90000"/>
            <a:tint val="40000"/>
            <a:hueOff val="0"/>
            <a:satOff val="0"/>
            <a:lumOff val="0"/>
            <a:alphaOff val="0"/>
          </a:schemeClr>
        </a:solidFill>
        <a:ln w="15875"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rtl="0">
            <a:lnSpc>
              <a:spcPct val="90000"/>
            </a:lnSpc>
            <a:spcBef>
              <a:spcPct val="0"/>
            </a:spcBef>
            <a:spcAft>
              <a:spcPct val="35000"/>
            </a:spcAft>
            <a:buNone/>
          </a:pPr>
          <a:r>
            <a:rPr lang="en-US" sz="2000" kern="1200"/>
            <a:t>How are UF faculty engaged in academic assessment processes at the University of Florida?</a:t>
          </a:r>
        </a:p>
      </dsp:txBody>
      <dsp:txXfrm>
        <a:off x="0" y="3140714"/>
        <a:ext cx="4114799" cy="1325612"/>
      </dsp:txXfrm>
    </dsp:sp>
    <dsp:sp modelId="{569F1B59-E335-443A-A279-ACFD00E1CF3B}">
      <dsp:nvSpPr>
        <dsp:cNvPr id="0" name=""/>
        <dsp:cNvSpPr/>
      </dsp:nvSpPr>
      <dsp:spPr>
        <a:xfrm>
          <a:off x="4114800" y="3140714"/>
          <a:ext cx="4114799" cy="1325612"/>
        </a:xfrm>
        <a:prstGeom prst="rect">
          <a:avLst/>
        </a:prstGeom>
        <a:solidFill>
          <a:schemeClr val="dk2">
            <a:alpha val="90000"/>
            <a:tint val="40000"/>
            <a:hueOff val="0"/>
            <a:satOff val="0"/>
            <a:lumOff val="0"/>
            <a:alphaOff val="0"/>
          </a:schemeClr>
        </a:solidFill>
        <a:ln w="15875"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rtl="0">
            <a:lnSpc>
              <a:spcPct val="90000"/>
            </a:lnSpc>
            <a:spcBef>
              <a:spcPct val="0"/>
            </a:spcBef>
            <a:spcAft>
              <a:spcPct val="35000"/>
            </a:spcAft>
            <a:buNone/>
          </a:pPr>
          <a:r>
            <a:rPr lang="en-US" sz="2000" kern="1200"/>
            <a:t>In what ways could this information lead to the modification and improvement of institutional assessment processes?</a:t>
          </a:r>
        </a:p>
      </dsp:txBody>
      <dsp:txXfrm>
        <a:off x="4114800" y="3140714"/>
        <a:ext cx="4114799" cy="1325612"/>
      </dsp:txXfrm>
    </dsp:sp>
    <dsp:sp modelId="{695888C1-1A59-4172-89BD-C663A8D23372}">
      <dsp:nvSpPr>
        <dsp:cNvPr id="0" name=""/>
        <dsp:cNvSpPr/>
      </dsp:nvSpPr>
      <dsp:spPr>
        <a:xfrm rot="10800000">
          <a:off x="0" y="2001"/>
          <a:ext cx="8229600" cy="1683421"/>
        </a:xfrm>
        <a:prstGeom prst="upArrowCallou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dirty="0"/>
            <a:t>The Das &amp; Gater findings revealed a need to better understand faculty engagement with assessment</a:t>
          </a:r>
        </a:p>
      </dsp:txBody>
      <dsp:txXfrm rot="10800000">
        <a:off x="0" y="2001"/>
        <a:ext cx="8229600" cy="1093836"/>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19DCB-8C9E-48CC-8D5C-F5E9E4DED941}">
      <dsp:nvSpPr>
        <dsp:cNvPr id="0" name=""/>
        <dsp:cNvSpPr/>
      </dsp:nvSpPr>
      <dsp:spPr>
        <a:xfrm>
          <a:off x="743597" y="2469"/>
          <a:ext cx="3210669" cy="1926401"/>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16 focus groups (one in each college), N = 146</a:t>
          </a:r>
        </a:p>
      </dsp:txBody>
      <dsp:txXfrm>
        <a:off x="743597" y="2469"/>
        <a:ext cx="3210669" cy="1926401"/>
      </dsp:txXfrm>
    </dsp:sp>
    <dsp:sp modelId="{BB088B77-CFD6-4EC5-AAF1-4957BE118CA5}">
      <dsp:nvSpPr>
        <dsp:cNvPr id="0" name=""/>
        <dsp:cNvSpPr/>
      </dsp:nvSpPr>
      <dsp:spPr>
        <a:xfrm>
          <a:off x="4275333" y="2469"/>
          <a:ext cx="3210669" cy="1926401"/>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Tenure and tenure-track faculty; all were invited to join groups</a:t>
          </a:r>
        </a:p>
      </dsp:txBody>
      <dsp:txXfrm>
        <a:off x="4275333" y="2469"/>
        <a:ext cx="3210669" cy="1926401"/>
      </dsp:txXfrm>
    </dsp:sp>
    <dsp:sp modelId="{F3A73DBC-FB49-4424-9C29-0A78051C8B2F}">
      <dsp:nvSpPr>
        <dsp:cNvPr id="0" name=""/>
        <dsp:cNvSpPr/>
      </dsp:nvSpPr>
      <dsp:spPr>
        <a:xfrm>
          <a:off x="2509465" y="2249937"/>
          <a:ext cx="3210669" cy="1926401"/>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Delimitation: </a:t>
          </a:r>
        </a:p>
        <a:p>
          <a:pPr marL="0" lvl="0" indent="0" algn="l" defTabSz="1022350" rtl="0">
            <a:lnSpc>
              <a:spcPct val="90000"/>
            </a:lnSpc>
            <a:spcBef>
              <a:spcPct val="0"/>
            </a:spcBef>
            <a:spcAft>
              <a:spcPct val="35000"/>
            </a:spcAft>
            <a:buNone/>
          </a:pPr>
          <a:r>
            <a:rPr lang="en-US" sz="2300" kern="1200" dirty="0"/>
            <a:t>Limited to faculty who were available at the scheduled times in each college</a:t>
          </a:r>
        </a:p>
      </dsp:txBody>
      <dsp:txXfrm>
        <a:off x="2509465" y="2249937"/>
        <a:ext cx="3210669" cy="1926401"/>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930B06-4F6F-44F1-AFE4-CE7C0F1588F5}">
      <dsp:nvSpPr>
        <dsp:cNvPr id="0" name=""/>
        <dsp:cNvSpPr/>
      </dsp:nvSpPr>
      <dsp:spPr>
        <a:xfrm>
          <a:off x="3024087" y="1887151"/>
          <a:ext cx="1800425" cy="1800425"/>
        </a:xfrm>
        <a:prstGeom prst="ellipse">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US" sz="1800" kern="1200" dirty="0"/>
            <a:t>Faculty Engagement with Assessment</a:t>
          </a:r>
        </a:p>
      </dsp:txBody>
      <dsp:txXfrm>
        <a:off x="3287753" y="2150817"/>
        <a:ext cx="1273093" cy="1273093"/>
      </dsp:txXfrm>
    </dsp:sp>
    <dsp:sp modelId="{30FF0F5E-0BD1-4A84-A0BA-CFA1AFEC849B}">
      <dsp:nvSpPr>
        <dsp:cNvPr id="0" name=""/>
        <dsp:cNvSpPr/>
      </dsp:nvSpPr>
      <dsp:spPr>
        <a:xfrm rot="11700000">
          <a:off x="1660077" y="2103914"/>
          <a:ext cx="1342098" cy="513121"/>
        </a:xfrm>
        <a:prstGeom prst="lef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782AA7D3-8642-4A50-B62F-82932D249B10}">
      <dsp:nvSpPr>
        <dsp:cNvPr id="0" name=""/>
        <dsp:cNvSpPr/>
      </dsp:nvSpPr>
      <dsp:spPr>
        <a:xfrm>
          <a:off x="827740" y="1502632"/>
          <a:ext cx="1710404" cy="1368323"/>
        </a:xfrm>
        <a:prstGeom prst="roundRect">
          <a:avLst>
            <a:gd name="adj" fmla="val 10000"/>
          </a:avLst>
        </a:prstGeom>
        <a:solidFill>
          <a:schemeClr val="dk2">
            <a:hueOff val="0"/>
            <a:satOff val="0"/>
            <a:lumOff val="0"/>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444500" rtl="0">
            <a:lnSpc>
              <a:spcPct val="90000"/>
            </a:lnSpc>
            <a:spcBef>
              <a:spcPct val="0"/>
            </a:spcBef>
            <a:spcAft>
              <a:spcPct val="35000"/>
            </a:spcAft>
            <a:buNone/>
          </a:pPr>
          <a:r>
            <a:rPr lang="en-US" sz="1000" kern="1200"/>
            <a:t>Instructor </a:t>
          </a:r>
          <a:r>
            <a:rPr lang="en-US" sz="1000" kern="1200" dirty="0"/>
            <a:t>Assessments</a:t>
          </a:r>
        </a:p>
      </dsp:txBody>
      <dsp:txXfrm>
        <a:off x="867817" y="1542709"/>
        <a:ext cx="1630250" cy="1288169"/>
      </dsp:txXfrm>
    </dsp:sp>
    <dsp:sp modelId="{31B74BD2-4DC9-4304-AD54-E6396BF5D09F}">
      <dsp:nvSpPr>
        <dsp:cNvPr id="0" name=""/>
        <dsp:cNvSpPr/>
      </dsp:nvSpPr>
      <dsp:spPr>
        <a:xfrm rot="14700000">
          <a:off x="2556195" y="1035963"/>
          <a:ext cx="1342098" cy="513121"/>
        </a:xfrm>
        <a:prstGeom prst="lef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0FC9F75-ABA9-4801-A33A-736E1596ECCE}">
      <dsp:nvSpPr>
        <dsp:cNvPr id="0" name=""/>
        <dsp:cNvSpPr/>
      </dsp:nvSpPr>
      <dsp:spPr>
        <a:xfrm>
          <a:off x="2088444" y="184"/>
          <a:ext cx="1710404" cy="1368323"/>
        </a:xfrm>
        <a:prstGeom prst="roundRect">
          <a:avLst>
            <a:gd name="adj" fmla="val 10000"/>
          </a:avLst>
        </a:prstGeom>
        <a:solidFill>
          <a:schemeClr val="dk2">
            <a:hueOff val="0"/>
            <a:satOff val="0"/>
            <a:lumOff val="0"/>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444500" rtl="0">
            <a:lnSpc>
              <a:spcPct val="90000"/>
            </a:lnSpc>
            <a:spcBef>
              <a:spcPct val="0"/>
            </a:spcBef>
            <a:spcAft>
              <a:spcPct val="35000"/>
            </a:spcAft>
            <a:buNone/>
          </a:pPr>
          <a:r>
            <a:rPr lang="en-US" sz="1000" kern="1200" dirty="0"/>
            <a:t>Perceived Value of Assessments</a:t>
          </a:r>
        </a:p>
      </dsp:txBody>
      <dsp:txXfrm>
        <a:off x="2128521" y="40261"/>
        <a:ext cx="1630250" cy="1288169"/>
      </dsp:txXfrm>
    </dsp:sp>
    <dsp:sp modelId="{CBA8A55F-765B-4C81-8BE7-F6916199EB12}">
      <dsp:nvSpPr>
        <dsp:cNvPr id="0" name=""/>
        <dsp:cNvSpPr/>
      </dsp:nvSpPr>
      <dsp:spPr>
        <a:xfrm rot="17700000">
          <a:off x="3950306" y="1035963"/>
          <a:ext cx="1342098" cy="513121"/>
        </a:xfrm>
        <a:prstGeom prst="lef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BE75CB3F-CA35-4720-AE6A-D45F5AE03D99}">
      <dsp:nvSpPr>
        <dsp:cNvPr id="0" name=""/>
        <dsp:cNvSpPr/>
      </dsp:nvSpPr>
      <dsp:spPr>
        <a:xfrm>
          <a:off x="4049750" y="184"/>
          <a:ext cx="1710404" cy="1368323"/>
        </a:xfrm>
        <a:prstGeom prst="roundRect">
          <a:avLst>
            <a:gd name="adj" fmla="val 10000"/>
          </a:avLst>
        </a:prstGeom>
        <a:solidFill>
          <a:schemeClr val="dk2">
            <a:hueOff val="0"/>
            <a:satOff val="0"/>
            <a:lumOff val="0"/>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444500" rtl="0">
            <a:lnSpc>
              <a:spcPct val="90000"/>
            </a:lnSpc>
            <a:spcBef>
              <a:spcPct val="0"/>
            </a:spcBef>
            <a:spcAft>
              <a:spcPct val="35000"/>
            </a:spcAft>
            <a:buNone/>
          </a:pPr>
          <a:r>
            <a:rPr lang="en-US" sz="1000" kern="1200" dirty="0"/>
            <a:t>Assessment at the Department/Program/Major level</a:t>
          </a:r>
        </a:p>
      </dsp:txBody>
      <dsp:txXfrm>
        <a:off x="4089827" y="40261"/>
        <a:ext cx="1630250" cy="1288169"/>
      </dsp:txXfrm>
    </dsp:sp>
    <dsp:sp modelId="{F3E0CCEE-7A54-485B-A531-B2BE014EDF7E}">
      <dsp:nvSpPr>
        <dsp:cNvPr id="0" name=""/>
        <dsp:cNvSpPr/>
      </dsp:nvSpPr>
      <dsp:spPr>
        <a:xfrm rot="20700000">
          <a:off x="4846423" y="2103914"/>
          <a:ext cx="1342098" cy="513121"/>
        </a:xfrm>
        <a:prstGeom prst="lef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87A1A017-9131-4F7C-99F0-6F9D28B254B9}">
      <dsp:nvSpPr>
        <dsp:cNvPr id="0" name=""/>
        <dsp:cNvSpPr/>
      </dsp:nvSpPr>
      <dsp:spPr>
        <a:xfrm>
          <a:off x="5310454" y="1502632"/>
          <a:ext cx="1710404" cy="1368323"/>
        </a:xfrm>
        <a:prstGeom prst="roundRect">
          <a:avLst>
            <a:gd name="adj" fmla="val 10000"/>
          </a:avLst>
        </a:prstGeom>
        <a:solidFill>
          <a:schemeClr val="dk2">
            <a:hueOff val="0"/>
            <a:satOff val="0"/>
            <a:lumOff val="0"/>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444500" rtl="0">
            <a:lnSpc>
              <a:spcPct val="90000"/>
            </a:lnSpc>
            <a:spcBef>
              <a:spcPct val="0"/>
            </a:spcBef>
            <a:spcAft>
              <a:spcPct val="35000"/>
            </a:spcAft>
            <a:buNone/>
          </a:pPr>
          <a:r>
            <a:rPr lang="en-US" sz="1000" kern="1200" dirty="0"/>
            <a:t>Closing question – What haven’t we asked you today that you would like to talk about?</a:t>
          </a:r>
        </a:p>
      </dsp:txBody>
      <dsp:txXfrm>
        <a:off x="5350531" y="1542709"/>
        <a:ext cx="1630250" cy="1288169"/>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5BAF78-F81E-4F41-A7FF-19ED65C770B7}">
      <dsp:nvSpPr>
        <dsp:cNvPr id="0" name=""/>
        <dsp:cNvSpPr/>
      </dsp:nvSpPr>
      <dsp:spPr>
        <a:xfrm>
          <a:off x="0" y="694281"/>
          <a:ext cx="8229600" cy="719549"/>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dirty="0"/>
            <a:t>34 sets of data – field notes, recordings</a:t>
          </a:r>
        </a:p>
      </dsp:txBody>
      <dsp:txXfrm>
        <a:off x="35125" y="729406"/>
        <a:ext cx="8159350" cy="649299"/>
      </dsp:txXfrm>
    </dsp:sp>
    <dsp:sp modelId="{AE9425D4-FC51-4F86-814B-3D4DB06E41B9}">
      <dsp:nvSpPr>
        <dsp:cNvPr id="0" name=""/>
        <dsp:cNvSpPr/>
      </dsp:nvSpPr>
      <dsp:spPr>
        <a:xfrm>
          <a:off x="0" y="1500231"/>
          <a:ext cx="8229600" cy="719549"/>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a:t>Loaded into NVivo11</a:t>
          </a:r>
        </a:p>
      </dsp:txBody>
      <dsp:txXfrm>
        <a:off x="35125" y="1535356"/>
        <a:ext cx="8159350" cy="649299"/>
      </dsp:txXfrm>
    </dsp:sp>
    <dsp:sp modelId="{46885ED8-D81D-4F1A-B12F-04ACA26E74A7}">
      <dsp:nvSpPr>
        <dsp:cNvPr id="0" name=""/>
        <dsp:cNvSpPr/>
      </dsp:nvSpPr>
      <dsp:spPr>
        <a:xfrm>
          <a:off x="0" y="2306181"/>
          <a:ext cx="8229600" cy="719549"/>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dirty="0"/>
            <a:t>Coded first for response categories</a:t>
          </a:r>
        </a:p>
      </dsp:txBody>
      <dsp:txXfrm>
        <a:off x="35125" y="2341306"/>
        <a:ext cx="8159350" cy="649299"/>
      </dsp:txXfrm>
    </dsp:sp>
    <dsp:sp modelId="{CC79EDB8-3FA1-4839-A5E2-E236BD68D194}">
      <dsp:nvSpPr>
        <dsp:cNvPr id="0" name=""/>
        <dsp:cNvSpPr/>
      </dsp:nvSpPr>
      <dsp:spPr>
        <a:xfrm>
          <a:off x="0" y="3112131"/>
          <a:ext cx="8229600" cy="719549"/>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dirty="0"/>
            <a:t>8 response categories and three themes emerged</a:t>
          </a:r>
        </a:p>
      </dsp:txBody>
      <dsp:txXfrm>
        <a:off x="35125" y="3147256"/>
        <a:ext cx="8159350" cy="649299"/>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900DBB-A260-44EE-A77B-E734AD8FF5E3}">
      <dsp:nvSpPr>
        <dsp:cNvPr id="0" name=""/>
        <dsp:cNvSpPr/>
      </dsp:nvSpPr>
      <dsp:spPr>
        <a:xfrm>
          <a:off x="2828" y="0"/>
          <a:ext cx="3793331" cy="4525963"/>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i="1" kern="1200" dirty="0"/>
            <a:t>“If you don’t determine they’re learning, why are we here?”</a:t>
          </a:r>
        </a:p>
      </dsp:txBody>
      <dsp:txXfrm>
        <a:off x="113931" y="111103"/>
        <a:ext cx="3571125" cy="4303757"/>
      </dsp:txXfrm>
    </dsp:sp>
    <dsp:sp modelId="{26A7637D-5848-439A-911B-53ECFDAACC52}">
      <dsp:nvSpPr>
        <dsp:cNvPr id="0" name=""/>
        <dsp:cNvSpPr/>
      </dsp:nvSpPr>
      <dsp:spPr>
        <a:xfrm>
          <a:off x="4433439" y="0"/>
          <a:ext cx="3793331" cy="4525963"/>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i="1" kern="1200" dirty="0"/>
            <a:t>“There is value in seeing students succeed, and assessment provides information that is used to re-examine student knowledge.” </a:t>
          </a:r>
        </a:p>
      </dsp:txBody>
      <dsp:txXfrm>
        <a:off x="4544542" y="111103"/>
        <a:ext cx="3571125" cy="4303757"/>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A26C58-2A9B-478D-8862-48047535E9B6}">
      <dsp:nvSpPr>
        <dsp:cNvPr id="0" name=""/>
        <dsp:cNvSpPr/>
      </dsp:nvSpPr>
      <dsp:spPr>
        <a:xfrm>
          <a:off x="0" y="78311"/>
          <a:ext cx="8229600" cy="103428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The value of assessment is often directly associated with standards of the field</a:t>
          </a:r>
        </a:p>
      </dsp:txBody>
      <dsp:txXfrm>
        <a:off x="50489" y="128800"/>
        <a:ext cx="8128622" cy="933302"/>
      </dsp:txXfrm>
    </dsp:sp>
    <dsp:sp modelId="{6D8E67DE-26A2-483B-B1C3-72B09DA55716}">
      <dsp:nvSpPr>
        <dsp:cNvPr id="0" name=""/>
        <dsp:cNvSpPr/>
      </dsp:nvSpPr>
      <dsp:spPr>
        <a:xfrm>
          <a:off x="0" y="1187471"/>
          <a:ext cx="8229600" cy="103428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Use of results is consistent but purposes and methods vary</a:t>
          </a:r>
        </a:p>
      </dsp:txBody>
      <dsp:txXfrm>
        <a:off x="50489" y="1237960"/>
        <a:ext cx="8128622" cy="933302"/>
      </dsp:txXfrm>
    </dsp:sp>
    <dsp:sp modelId="{3A305DAA-0E6E-49C9-8857-7FB8201DD659}">
      <dsp:nvSpPr>
        <dsp:cNvPr id="0" name=""/>
        <dsp:cNvSpPr/>
      </dsp:nvSpPr>
      <dsp:spPr>
        <a:xfrm>
          <a:off x="0" y="2221752"/>
          <a:ext cx="8229600" cy="1264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a:t>Most prevalent: assessment data used to modify instruction to advance student learning</a:t>
          </a:r>
        </a:p>
        <a:p>
          <a:pPr marL="228600" lvl="1" indent="-228600" algn="l" defTabSz="889000" rtl="0">
            <a:lnSpc>
              <a:spcPct val="90000"/>
            </a:lnSpc>
            <a:spcBef>
              <a:spcPct val="0"/>
            </a:spcBef>
            <a:spcAft>
              <a:spcPct val="20000"/>
            </a:spcAft>
            <a:buChar char="•"/>
          </a:pPr>
          <a:r>
            <a:rPr lang="en-US" sz="2000" kern="1200" dirty="0"/>
            <a:t>Open dialogue is a primary assessment methodology for those who teach/mentor in one-to-one  teaching situations</a:t>
          </a:r>
        </a:p>
      </dsp:txBody>
      <dsp:txXfrm>
        <a:off x="0" y="2221752"/>
        <a:ext cx="8229600" cy="1264770"/>
      </dsp:txXfrm>
    </dsp:sp>
    <dsp:sp modelId="{4015B89F-F8B7-497C-8A12-A5B0A53F484B}">
      <dsp:nvSpPr>
        <dsp:cNvPr id="0" name=""/>
        <dsp:cNvSpPr/>
      </dsp:nvSpPr>
      <dsp:spPr>
        <a:xfrm>
          <a:off x="0" y="3486522"/>
          <a:ext cx="8229600" cy="103428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Faculty want to learn from their peers – sharing assessment methods and processes is valuable</a:t>
          </a:r>
        </a:p>
      </dsp:txBody>
      <dsp:txXfrm>
        <a:off x="50489" y="3537011"/>
        <a:ext cx="8128622" cy="933302"/>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05BC70-41C8-490F-8464-4F38ED233106}">
      <dsp:nvSpPr>
        <dsp:cNvPr id="0" name=""/>
        <dsp:cNvSpPr/>
      </dsp:nvSpPr>
      <dsp:spPr>
        <a:xfrm>
          <a:off x="2828" y="0"/>
          <a:ext cx="3793331" cy="4525963"/>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i="1" kern="1200" dirty="0"/>
            <a:t>“The type of assessment I use depends on the size of the class.”</a:t>
          </a:r>
          <a:endParaRPr lang="en-US" sz="3200" kern="1200" dirty="0"/>
        </a:p>
      </dsp:txBody>
      <dsp:txXfrm>
        <a:off x="113931" y="111103"/>
        <a:ext cx="3571125" cy="4303757"/>
      </dsp:txXfrm>
    </dsp:sp>
    <dsp:sp modelId="{83BAD542-3440-49F5-BF05-B7B5E4115B55}">
      <dsp:nvSpPr>
        <dsp:cNvPr id="0" name=""/>
        <dsp:cNvSpPr/>
      </dsp:nvSpPr>
      <dsp:spPr>
        <a:xfrm>
          <a:off x="4433439" y="0"/>
          <a:ext cx="3793331" cy="4525963"/>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i="1" kern="1200" dirty="0"/>
            <a:t>“Our disciplinary accreditor requires a set of national exams that all of our students must take. Why can’t we use these as outcome measures?”</a:t>
          </a:r>
          <a:endParaRPr lang="en-US" sz="3200" kern="1200" dirty="0"/>
        </a:p>
      </dsp:txBody>
      <dsp:txXfrm>
        <a:off x="4544542" y="111103"/>
        <a:ext cx="3571125" cy="43037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34C297-53F3-4E00-BAA1-652F1D9B1B70}">
      <dsp:nvSpPr>
        <dsp:cNvPr id="0" name=""/>
        <dsp:cNvSpPr/>
      </dsp:nvSpPr>
      <dsp:spPr>
        <a:xfrm>
          <a:off x="901" y="815896"/>
          <a:ext cx="3321207" cy="3321207"/>
        </a:xfrm>
        <a:prstGeom prst="ellipse">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l" defTabSz="666750" rtl="0">
            <a:lnSpc>
              <a:spcPct val="90000"/>
            </a:lnSpc>
            <a:spcBef>
              <a:spcPct val="0"/>
            </a:spcBef>
            <a:spcAft>
              <a:spcPct val="35000"/>
            </a:spcAft>
            <a:buNone/>
          </a:pPr>
          <a:r>
            <a:rPr lang="en-US" sz="1500" b="1" kern="1200" dirty="0"/>
            <a:t>The Assessment System is a coordinated and carefully designed set of processes and tools used by university accreditation coordinators, administrators, and faculty to submit, review, store, and access academic program assessment plans and assessment data reports</a:t>
          </a:r>
        </a:p>
      </dsp:txBody>
      <dsp:txXfrm>
        <a:off x="487281" y="1302276"/>
        <a:ext cx="2348447" cy="2348447"/>
      </dsp:txXfrm>
    </dsp:sp>
    <dsp:sp modelId="{1DC1D570-7F2E-47C4-9BED-6359347080BE}">
      <dsp:nvSpPr>
        <dsp:cNvPr id="0" name=""/>
        <dsp:cNvSpPr/>
      </dsp:nvSpPr>
      <dsp:spPr>
        <a:xfrm>
          <a:off x="3061810" y="346839"/>
          <a:ext cx="2064562" cy="1120907"/>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3061810" y="571020"/>
        <a:ext cx="1728290" cy="672545"/>
      </dsp:txXfrm>
    </dsp:sp>
    <dsp:sp modelId="{0E9ADBA0-4597-4C8A-9B5D-4655ECEA1073}">
      <dsp:nvSpPr>
        <dsp:cNvPr id="0" name=""/>
        <dsp:cNvSpPr/>
      </dsp:nvSpPr>
      <dsp:spPr>
        <a:xfrm>
          <a:off x="4982937" y="815896"/>
          <a:ext cx="3321207" cy="3321207"/>
        </a:xfrm>
        <a:prstGeom prst="ellipse">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l" defTabSz="666750" rtl="0">
            <a:lnSpc>
              <a:spcPct val="90000"/>
            </a:lnSpc>
            <a:spcBef>
              <a:spcPct val="0"/>
            </a:spcBef>
            <a:spcAft>
              <a:spcPct val="35000"/>
            </a:spcAft>
            <a:buNone/>
          </a:pPr>
          <a:r>
            <a:rPr lang="en-US" sz="1500" b="1" kern="1200" dirty="0"/>
            <a:t>Reliability and validity procedures are built into the system at the institutional level to ensure data integrity and appropriate inferences pertaining to institutional effectiveness </a:t>
          </a:r>
        </a:p>
      </dsp:txBody>
      <dsp:txXfrm>
        <a:off x="5469317" y="1302276"/>
        <a:ext cx="2348447" cy="2348447"/>
      </dsp:txXfrm>
    </dsp:sp>
    <dsp:sp modelId="{4B0671E2-FD75-45F2-9F07-031ACE93D678}">
      <dsp:nvSpPr>
        <dsp:cNvPr id="0" name=""/>
        <dsp:cNvSpPr/>
      </dsp:nvSpPr>
      <dsp:spPr>
        <a:xfrm rot="10800000">
          <a:off x="3178672" y="3485253"/>
          <a:ext cx="2064562" cy="1120907"/>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3514944" y="3709434"/>
        <a:ext cx="1728290" cy="672545"/>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20C5F6-5B12-4619-8183-A53B0C25BEE5}">
      <dsp:nvSpPr>
        <dsp:cNvPr id="0" name=""/>
        <dsp:cNvSpPr/>
      </dsp:nvSpPr>
      <dsp:spPr>
        <a:xfrm>
          <a:off x="3037" y="908"/>
          <a:ext cx="8223524" cy="2152484"/>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kern="1200" dirty="0"/>
            <a:t>Two conditions that impact assessment were common across the colleges:</a:t>
          </a:r>
        </a:p>
      </dsp:txBody>
      <dsp:txXfrm>
        <a:off x="66081" y="63952"/>
        <a:ext cx="8097436" cy="2026396"/>
      </dsp:txXfrm>
    </dsp:sp>
    <dsp:sp modelId="{47F72369-26FA-4574-9C77-66EF2F6E4FEC}">
      <dsp:nvSpPr>
        <dsp:cNvPr id="0" name=""/>
        <dsp:cNvSpPr/>
      </dsp:nvSpPr>
      <dsp:spPr>
        <a:xfrm>
          <a:off x="3037" y="2372570"/>
          <a:ext cx="3946028" cy="2152484"/>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kern="1200" dirty="0"/>
            <a:t>Class size</a:t>
          </a:r>
        </a:p>
      </dsp:txBody>
      <dsp:txXfrm>
        <a:off x="66081" y="2435614"/>
        <a:ext cx="3819940" cy="2026396"/>
      </dsp:txXfrm>
    </dsp:sp>
    <dsp:sp modelId="{499FE5DB-B163-4646-AD47-689A4423DB3E}">
      <dsp:nvSpPr>
        <dsp:cNvPr id="0" name=""/>
        <dsp:cNvSpPr/>
      </dsp:nvSpPr>
      <dsp:spPr>
        <a:xfrm>
          <a:off x="4280533" y="2372570"/>
          <a:ext cx="3946028" cy="2152484"/>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kern="1200" dirty="0"/>
            <a:t>Disciplinary accreditation</a:t>
          </a:r>
        </a:p>
      </dsp:txBody>
      <dsp:txXfrm>
        <a:off x="4343577" y="2435614"/>
        <a:ext cx="3819940" cy="2026396"/>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B02A1C-5065-4165-B1CE-3A3377A234BE}">
      <dsp:nvSpPr>
        <dsp:cNvPr id="0" name=""/>
        <dsp:cNvSpPr/>
      </dsp:nvSpPr>
      <dsp:spPr>
        <a:xfrm>
          <a:off x="0" y="6417"/>
          <a:ext cx="8229600" cy="1454456"/>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a:t>Primary driver for assessment methodology: number of students in the class</a:t>
          </a:r>
        </a:p>
      </dsp:txBody>
      <dsp:txXfrm>
        <a:off x="71001" y="77418"/>
        <a:ext cx="8087598" cy="1312454"/>
      </dsp:txXfrm>
    </dsp:sp>
    <dsp:sp modelId="{67860F9D-E1DA-4DB2-A6B7-D6FBE4427217}">
      <dsp:nvSpPr>
        <dsp:cNvPr id="0" name=""/>
        <dsp:cNvSpPr/>
      </dsp:nvSpPr>
      <dsp:spPr>
        <a:xfrm>
          <a:off x="0" y="1535753"/>
          <a:ext cx="8229600" cy="1454456"/>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Large classes constrain assessment choices to large scale measures (such as exams scored electronically)</a:t>
          </a:r>
        </a:p>
      </dsp:txBody>
      <dsp:txXfrm>
        <a:off x="71001" y="1606754"/>
        <a:ext cx="8087598" cy="1312454"/>
      </dsp:txXfrm>
    </dsp:sp>
    <dsp:sp modelId="{FA78FE0E-D8AF-4EBF-8990-F9AA200DBB33}">
      <dsp:nvSpPr>
        <dsp:cNvPr id="0" name=""/>
        <dsp:cNvSpPr/>
      </dsp:nvSpPr>
      <dsp:spPr>
        <a:xfrm>
          <a:off x="0" y="3065089"/>
          <a:ext cx="8229600" cy="1454456"/>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a:t>There is a tension between what faculty want to do to assess their students and what they feel they must do because of class size</a:t>
          </a:r>
        </a:p>
      </dsp:txBody>
      <dsp:txXfrm>
        <a:off x="71001" y="3136090"/>
        <a:ext cx="8087598" cy="1312454"/>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961499-763B-48D6-BD30-2DBE6A368996}">
      <dsp:nvSpPr>
        <dsp:cNvPr id="0" name=""/>
        <dsp:cNvSpPr/>
      </dsp:nvSpPr>
      <dsp:spPr>
        <a:xfrm>
          <a:off x="3688" y="972702"/>
          <a:ext cx="3225697" cy="2580558"/>
        </a:xfrm>
        <a:prstGeom prst="homePlate">
          <a:avLst>
            <a:gd name="adj" fmla="val 25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5" tIns="53340" rIns="455182" bIns="53340" numCol="1" spcCol="1270" anchor="ctr" anchorCtr="0">
          <a:noAutofit/>
        </a:bodyPr>
        <a:lstStyle/>
        <a:p>
          <a:pPr marL="0" lvl="0" indent="0" algn="ctr" defTabSz="933450" rtl="0">
            <a:lnSpc>
              <a:spcPct val="90000"/>
            </a:lnSpc>
            <a:spcBef>
              <a:spcPct val="0"/>
            </a:spcBef>
            <a:spcAft>
              <a:spcPct val="35000"/>
            </a:spcAft>
            <a:buNone/>
          </a:pPr>
          <a:r>
            <a:rPr lang="en-US" sz="2100" kern="1200"/>
            <a:t>Disciplinary accreditors often require student learning measures and some prescribe student learning outcomes</a:t>
          </a:r>
        </a:p>
      </dsp:txBody>
      <dsp:txXfrm>
        <a:off x="3688" y="972702"/>
        <a:ext cx="2903127" cy="2580558"/>
      </dsp:txXfrm>
    </dsp:sp>
    <dsp:sp modelId="{714FFA03-4EA7-42FD-A620-CFC8BACB362D}">
      <dsp:nvSpPr>
        <dsp:cNvPr id="0" name=""/>
        <dsp:cNvSpPr/>
      </dsp:nvSpPr>
      <dsp:spPr>
        <a:xfrm>
          <a:off x="2584247" y="972702"/>
          <a:ext cx="3225697" cy="2580558"/>
        </a:xfrm>
        <a:prstGeom prst="chevron">
          <a:avLst>
            <a:gd name="adj" fmla="val 25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5" tIns="53340" rIns="113795" bIns="53340" numCol="1" spcCol="1270" anchor="ctr" anchorCtr="0">
          <a:noAutofit/>
        </a:bodyPr>
        <a:lstStyle/>
        <a:p>
          <a:pPr marL="0" lvl="0" indent="0" algn="ctr" defTabSz="933450" rtl="0">
            <a:lnSpc>
              <a:spcPct val="90000"/>
            </a:lnSpc>
            <a:spcBef>
              <a:spcPct val="0"/>
            </a:spcBef>
            <a:spcAft>
              <a:spcPct val="35000"/>
            </a:spcAft>
            <a:buNone/>
          </a:pPr>
          <a:r>
            <a:rPr lang="en-US" sz="2100" kern="1200"/>
            <a:t>Some disciplinary accreditors have established assessment standards </a:t>
          </a:r>
        </a:p>
      </dsp:txBody>
      <dsp:txXfrm>
        <a:off x="3229387" y="972702"/>
        <a:ext cx="1935418" cy="2580558"/>
      </dsp:txXfrm>
    </dsp:sp>
    <dsp:sp modelId="{88A2F170-9FD6-4998-87D6-33596F20606C}">
      <dsp:nvSpPr>
        <dsp:cNvPr id="0" name=""/>
        <dsp:cNvSpPr/>
      </dsp:nvSpPr>
      <dsp:spPr>
        <a:xfrm>
          <a:off x="5164805" y="972702"/>
          <a:ext cx="3225697" cy="2580558"/>
        </a:xfrm>
        <a:prstGeom prst="chevron">
          <a:avLst>
            <a:gd name="adj" fmla="val 25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5" tIns="53340" rIns="113795" bIns="53340" numCol="1" spcCol="1270" anchor="t" anchorCtr="0">
          <a:noAutofit/>
        </a:bodyPr>
        <a:lstStyle/>
        <a:p>
          <a:pPr marL="0" lvl="0" indent="0" algn="l" defTabSz="933450" rtl="0">
            <a:lnSpc>
              <a:spcPct val="90000"/>
            </a:lnSpc>
            <a:spcBef>
              <a:spcPct val="0"/>
            </a:spcBef>
            <a:spcAft>
              <a:spcPct val="35000"/>
            </a:spcAft>
            <a:buNone/>
          </a:pPr>
          <a:r>
            <a:rPr lang="en-US" sz="2100" kern="1200"/>
            <a:t>Frustrations:</a:t>
          </a:r>
        </a:p>
        <a:p>
          <a:pPr marL="171450" lvl="1" indent="-171450" algn="l" defTabSz="711200" rtl="0">
            <a:lnSpc>
              <a:spcPct val="90000"/>
            </a:lnSpc>
            <a:spcBef>
              <a:spcPct val="0"/>
            </a:spcBef>
            <a:spcAft>
              <a:spcPct val="15000"/>
            </a:spcAft>
            <a:buChar char="•"/>
          </a:pPr>
          <a:r>
            <a:rPr lang="en-US" sz="1600" kern="1200"/>
            <a:t>Aligning disciplinary accreditation requirements with SACSCOC requirements</a:t>
          </a:r>
        </a:p>
        <a:p>
          <a:pPr marL="171450" lvl="1" indent="-171450" algn="l" defTabSz="711200" rtl="0">
            <a:lnSpc>
              <a:spcPct val="90000"/>
            </a:lnSpc>
            <a:spcBef>
              <a:spcPct val="0"/>
            </a:spcBef>
            <a:spcAft>
              <a:spcPct val="15000"/>
            </a:spcAft>
            <a:buChar char="•"/>
          </a:pPr>
          <a:r>
            <a:rPr lang="en-US" sz="1600" kern="1200" dirty="0"/>
            <a:t>Appropriate use of required third-party exams</a:t>
          </a:r>
        </a:p>
      </dsp:txBody>
      <dsp:txXfrm>
        <a:off x="5809945" y="972702"/>
        <a:ext cx="1935418" cy="2580558"/>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4AF971-CCDF-425F-957B-611505007A4D}">
      <dsp:nvSpPr>
        <dsp:cNvPr id="0" name=""/>
        <dsp:cNvSpPr/>
      </dsp:nvSpPr>
      <dsp:spPr>
        <a:xfrm>
          <a:off x="0" y="31425"/>
          <a:ext cx="8229600" cy="1072579"/>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n-US" sz="2700" kern="1200"/>
            <a:t>We didn’t ask, but…</a:t>
          </a:r>
        </a:p>
      </dsp:txBody>
      <dsp:txXfrm>
        <a:off x="52359" y="83784"/>
        <a:ext cx="8124882" cy="967861"/>
      </dsp:txXfrm>
    </dsp:sp>
    <dsp:sp modelId="{7B35B39D-8F7D-4427-83F0-59D4F0711895}">
      <dsp:nvSpPr>
        <dsp:cNvPr id="0" name=""/>
        <dsp:cNvSpPr/>
      </dsp:nvSpPr>
      <dsp:spPr>
        <a:xfrm>
          <a:off x="0" y="1181764"/>
          <a:ext cx="8229600" cy="1072579"/>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n-US" sz="2700" kern="1200" dirty="0"/>
            <a:t>Accreditation reporting was raised in nearly every college</a:t>
          </a:r>
        </a:p>
      </dsp:txBody>
      <dsp:txXfrm>
        <a:off x="52359" y="1234123"/>
        <a:ext cx="8124882" cy="967861"/>
      </dsp:txXfrm>
    </dsp:sp>
    <dsp:sp modelId="{032FCF0B-C4D4-4B57-9D37-22D8C3C5C2C9}">
      <dsp:nvSpPr>
        <dsp:cNvPr id="0" name=""/>
        <dsp:cNvSpPr/>
      </dsp:nvSpPr>
      <dsp:spPr>
        <a:xfrm>
          <a:off x="0" y="2332103"/>
          <a:ext cx="8229600" cy="1072579"/>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n-US" sz="2700" kern="1200"/>
            <a:t>Three misconceptions emerged:</a:t>
          </a:r>
        </a:p>
      </dsp:txBody>
      <dsp:txXfrm>
        <a:off x="52359" y="2384462"/>
        <a:ext cx="8124882" cy="967861"/>
      </dsp:txXfrm>
    </dsp:sp>
    <dsp:sp modelId="{FA6A22E7-1296-45D7-9013-D21BF3579DCD}">
      <dsp:nvSpPr>
        <dsp:cNvPr id="0" name=""/>
        <dsp:cNvSpPr/>
      </dsp:nvSpPr>
      <dsp:spPr>
        <a:xfrm>
          <a:off x="0" y="3404682"/>
          <a:ext cx="8229600" cy="1089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en-US" sz="2100" kern="1200"/>
            <a:t>All student learning must be quantified</a:t>
          </a:r>
        </a:p>
        <a:p>
          <a:pPr marL="228600" lvl="1" indent="-228600" algn="l" defTabSz="933450" rtl="0">
            <a:lnSpc>
              <a:spcPct val="90000"/>
            </a:lnSpc>
            <a:spcBef>
              <a:spcPct val="0"/>
            </a:spcBef>
            <a:spcAft>
              <a:spcPct val="20000"/>
            </a:spcAft>
            <a:buChar char="•"/>
          </a:pPr>
          <a:r>
            <a:rPr lang="en-US" sz="2100" kern="1200"/>
            <a:t>Academic assessment is limited to specific categories and types</a:t>
          </a:r>
        </a:p>
        <a:p>
          <a:pPr marL="228600" lvl="1" indent="-228600" algn="l" defTabSz="933450" rtl="0">
            <a:lnSpc>
              <a:spcPct val="90000"/>
            </a:lnSpc>
            <a:spcBef>
              <a:spcPct val="0"/>
            </a:spcBef>
            <a:spcAft>
              <a:spcPct val="20000"/>
            </a:spcAft>
            <a:buChar char="•"/>
          </a:pPr>
          <a:r>
            <a:rPr lang="en-US" sz="2100" kern="1200"/>
            <a:t>The data “disappears”</a:t>
          </a:r>
        </a:p>
      </dsp:txBody>
      <dsp:txXfrm>
        <a:off x="0" y="3404682"/>
        <a:ext cx="8229600" cy="1089854"/>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A11A74-ED13-4602-AB83-2C47200FE947}">
      <dsp:nvSpPr>
        <dsp:cNvPr id="0" name=""/>
        <dsp:cNvSpPr/>
      </dsp:nvSpPr>
      <dsp:spPr>
        <a:xfrm>
          <a:off x="0" y="11181"/>
          <a:ext cx="8229600" cy="164970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i="1" kern="1200"/>
            <a:t>“Our faculty are very engaged in gathering anecdotal evidence, but push back with quantification of student learning information.”</a:t>
          </a:r>
          <a:endParaRPr lang="en-US" sz="3000" kern="1200"/>
        </a:p>
      </dsp:txBody>
      <dsp:txXfrm>
        <a:off x="80532" y="91713"/>
        <a:ext cx="8068536" cy="1488636"/>
      </dsp:txXfrm>
    </dsp:sp>
    <dsp:sp modelId="{0D64ACBF-9F43-4C6F-B9EB-E76C273A44C0}">
      <dsp:nvSpPr>
        <dsp:cNvPr id="0" name=""/>
        <dsp:cNvSpPr/>
      </dsp:nvSpPr>
      <dsp:spPr>
        <a:xfrm>
          <a:off x="0" y="1747281"/>
          <a:ext cx="8229600" cy="164970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i="1" kern="1200"/>
            <a:t>“Subjective data cannot be quantified.” </a:t>
          </a:r>
          <a:endParaRPr lang="en-US" sz="3000" kern="1200"/>
        </a:p>
      </dsp:txBody>
      <dsp:txXfrm>
        <a:off x="80532" y="1827813"/>
        <a:ext cx="8068536" cy="1488636"/>
      </dsp:txXfrm>
    </dsp:sp>
    <dsp:sp modelId="{C92D7490-819D-4F63-9247-186A3AA1D8B2}">
      <dsp:nvSpPr>
        <dsp:cNvPr id="0" name=""/>
        <dsp:cNvSpPr/>
      </dsp:nvSpPr>
      <dsp:spPr>
        <a:xfrm>
          <a:off x="0" y="3396981"/>
          <a:ext cx="8229600" cy="11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US" sz="2300" kern="1200" dirty="0"/>
            <a:t>Likely arises from a UF requirement to provide a rubric</a:t>
          </a:r>
        </a:p>
        <a:p>
          <a:pPr marL="228600" lvl="1" indent="-228600" algn="l" defTabSz="1022350" rtl="0">
            <a:lnSpc>
              <a:spcPct val="90000"/>
            </a:lnSpc>
            <a:spcBef>
              <a:spcPct val="0"/>
            </a:spcBef>
            <a:spcAft>
              <a:spcPct val="20000"/>
            </a:spcAft>
            <a:buChar char="•"/>
          </a:pPr>
          <a:r>
            <a:rPr lang="en-US" sz="2300" kern="1200"/>
            <a:t>We ask for summary data; for some, this has been conflated with quantification of student learning data</a:t>
          </a:r>
        </a:p>
      </dsp:txBody>
      <dsp:txXfrm>
        <a:off x="0" y="3396981"/>
        <a:ext cx="8229600" cy="1117800"/>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FA517F-C7A1-43A4-B924-8817699211F0}">
      <dsp:nvSpPr>
        <dsp:cNvPr id="0" name=""/>
        <dsp:cNvSpPr/>
      </dsp:nvSpPr>
      <dsp:spPr>
        <a:xfrm>
          <a:off x="0" y="225381"/>
          <a:ext cx="8229600" cy="159120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en-US" sz="4000" kern="1200" dirty="0"/>
            <a:t>“</a:t>
          </a:r>
          <a:r>
            <a:rPr lang="en-US" sz="4000" i="1" kern="1200" dirty="0"/>
            <a:t>The criteria for SACSCOC are limited; I feel like my hands are tied.”</a:t>
          </a:r>
          <a:endParaRPr lang="en-US" sz="4000" kern="1200" dirty="0"/>
        </a:p>
      </dsp:txBody>
      <dsp:txXfrm>
        <a:off x="77676" y="303057"/>
        <a:ext cx="8074248" cy="1435848"/>
      </dsp:txXfrm>
    </dsp:sp>
    <dsp:sp modelId="{D7B1068A-18BA-4DC8-81E5-8E6C3E2F1A4D}">
      <dsp:nvSpPr>
        <dsp:cNvPr id="0" name=""/>
        <dsp:cNvSpPr/>
      </dsp:nvSpPr>
      <dsp:spPr>
        <a:xfrm>
          <a:off x="0" y="1816581"/>
          <a:ext cx="8229600" cy="248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0800" rIns="284480" bIns="50800" numCol="1" spcCol="1270" anchor="t" anchorCtr="0">
          <a:noAutofit/>
        </a:bodyPr>
        <a:lstStyle/>
        <a:p>
          <a:pPr marL="285750" lvl="1" indent="-285750" algn="l" defTabSz="1377950" rtl="0">
            <a:lnSpc>
              <a:spcPct val="90000"/>
            </a:lnSpc>
            <a:spcBef>
              <a:spcPct val="0"/>
            </a:spcBef>
            <a:spcAft>
              <a:spcPct val="20000"/>
            </a:spcAft>
            <a:buChar char="•"/>
          </a:pPr>
          <a:r>
            <a:rPr lang="en-US" sz="3100" kern="1200" dirty="0"/>
            <a:t>Florida regulations require certain categories of student learning outcomes</a:t>
          </a:r>
        </a:p>
        <a:p>
          <a:pPr marL="285750" lvl="1" indent="-285750" algn="l" defTabSz="1377950" rtl="0">
            <a:lnSpc>
              <a:spcPct val="90000"/>
            </a:lnSpc>
            <a:spcBef>
              <a:spcPct val="0"/>
            </a:spcBef>
            <a:spcAft>
              <a:spcPct val="20000"/>
            </a:spcAft>
            <a:buChar char="•"/>
          </a:pPr>
          <a:r>
            <a:rPr lang="en-US" sz="3100" kern="1200" dirty="0"/>
            <a:t>The UF Graduate School also has established outcome categories</a:t>
          </a:r>
        </a:p>
        <a:p>
          <a:pPr marL="285750" lvl="1" indent="-285750" algn="l" defTabSz="1377950" rtl="0">
            <a:lnSpc>
              <a:spcPct val="90000"/>
            </a:lnSpc>
            <a:spcBef>
              <a:spcPct val="0"/>
            </a:spcBef>
            <a:spcAft>
              <a:spcPct val="20000"/>
            </a:spcAft>
            <a:buChar char="•"/>
          </a:pPr>
          <a:r>
            <a:rPr lang="en-US" sz="3100" kern="1200" dirty="0"/>
            <a:t>However: additional categories are permitted</a:t>
          </a:r>
        </a:p>
      </dsp:txBody>
      <dsp:txXfrm>
        <a:off x="0" y="1816581"/>
        <a:ext cx="8229600" cy="2484000"/>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262E85-85C5-498D-9902-C0AD8477390F}">
      <dsp:nvSpPr>
        <dsp:cNvPr id="0" name=""/>
        <dsp:cNvSpPr/>
      </dsp:nvSpPr>
      <dsp:spPr>
        <a:xfrm>
          <a:off x="0" y="82101"/>
          <a:ext cx="8229600" cy="103428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a:t>Faculty related concerns about not knowing what happens to the data they report</a:t>
          </a:r>
        </a:p>
      </dsp:txBody>
      <dsp:txXfrm>
        <a:off x="50489" y="132590"/>
        <a:ext cx="8128622" cy="933302"/>
      </dsp:txXfrm>
    </dsp:sp>
    <dsp:sp modelId="{26395D69-9CDD-4101-BC3E-651BFAE75AC6}">
      <dsp:nvSpPr>
        <dsp:cNvPr id="0" name=""/>
        <dsp:cNvSpPr/>
      </dsp:nvSpPr>
      <dsp:spPr>
        <a:xfrm>
          <a:off x="0" y="1191261"/>
          <a:ext cx="8229600" cy="103428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Data reporting is done in our accreditation module from a third party provider</a:t>
          </a:r>
        </a:p>
      </dsp:txBody>
      <dsp:txXfrm>
        <a:off x="50489" y="1241750"/>
        <a:ext cx="8128622" cy="933302"/>
      </dsp:txXfrm>
    </dsp:sp>
    <dsp:sp modelId="{813B1BEE-7076-4A8D-9828-0CDF078B2980}">
      <dsp:nvSpPr>
        <dsp:cNvPr id="0" name=""/>
        <dsp:cNvSpPr/>
      </dsp:nvSpPr>
      <dsp:spPr>
        <a:xfrm>
          <a:off x="0" y="2300421"/>
          <a:ext cx="8229600" cy="103428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a:t>Access is limited to those who have a “role” in the software program</a:t>
          </a:r>
        </a:p>
      </dsp:txBody>
      <dsp:txXfrm>
        <a:off x="50489" y="2350910"/>
        <a:ext cx="8128622" cy="933302"/>
      </dsp:txXfrm>
    </dsp:sp>
    <dsp:sp modelId="{F4835224-3545-484C-95D9-9799B59638A1}">
      <dsp:nvSpPr>
        <dsp:cNvPr id="0" name=""/>
        <dsp:cNvSpPr/>
      </dsp:nvSpPr>
      <dsp:spPr>
        <a:xfrm>
          <a:off x="0" y="3409581"/>
          <a:ext cx="8229600" cy="103428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a:t>This is a legitimate concern</a:t>
          </a:r>
        </a:p>
      </dsp:txBody>
      <dsp:txXfrm>
        <a:off x="50489" y="3460070"/>
        <a:ext cx="8128622" cy="9333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FF23C2-7FD2-4649-8574-5833CCC5A32F}">
      <dsp:nvSpPr>
        <dsp:cNvPr id="0" name=""/>
        <dsp:cNvSpPr/>
      </dsp:nvSpPr>
      <dsp:spPr>
        <a:xfrm>
          <a:off x="0" y="43140"/>
          <a:ext cx="8458200" cy="2246399"/>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dirty="0"/>
            <a:t>Purpose – Why you exist</a:t>
          </a:r>
        </a:p>
        <a:p>
          <a:pPr marL="0" lvl="0" indent="0" algn="l" defTabSz="1066800" rtl="0">
            <a:lnSpc>
              <a:spcPct val="90000"/>
            </a:lnSpc>
            <a:spcBef>
              <a:spcPct val="0"/>
            </a:spcBef>
            <a:spcAft>
              <a:spcPct val="35000"/>
            </a:spcAft>
            <a:buNone/>
          </a:pPr>
          <a:r>
            <a:rPr lang="en-US" sz="2400" kern="1200" dirty="0"/>
            <a:t>The purpose of Institutional Assessment is to support the University of Florida’s mission by establishing, maintaining, and refining the university’s institutional effectiveness and assessment processes.</a:t>
          </a:r>
        </a:p>
      </dsp:txBody>
      <dsp:txXfrm>
        <a:off x="109660" y="152800"/>
        <a:ext cx="8238880" cy="2027079"/>
      </dsp:txXfrm>
    </dsp:sp>
    <dsp:sp modelId="{E73D768B-A7E6-4454-AA9B-E67F84A4ECB0}">
      <dsp:nvSpPr>
        <dsp:cNvPr id="0" name=""/>
        <dsp:cNvSpPr/>
      </dsp:nvSpPr>
      <dsp:spPr>
        <a:xfrm>
          <a:off x="0" y="2358660"/>
          <a:ext cx="8458200" cy="2246399"/>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dirty="0"/>
            <a:t>Mission – What you do</a:t>
          </a:r>
        </a:p>
        <a:p>
          <a:pPr marL="0" lvl="0" indent="0" algn="l" defTabSz="1066800" rtl="0">
            <a:lnSpc>
              <a:spcPct val="90000"/>
            </a:lnSpc>
            <a:spcBef>
              <a:spcPct val="0"/>
            </a:spcBef>
            <a:spcAft>
              <a:spcPct val="35000"/>
            </a:spcAft>
            <a:buNone/>
          </a:pPr>
          <a:r>
            <a:rPr lang="en-US" sz="2400" i="0" kern="1200" dirty="0"/>
            <a:t>The mission of Institutional Assessment is to lead the university’s efforts in accreditation and institutional effectiveness, assessment support, and to maintain transparent communication with all UF stakeholders.</a:t>
          </a:r>
        </a:p>
      </dsp:txBody>
      <dsp:txXfrm>
        <a:off x="109660" y="2468320"/>
        <a:ext cx="8238880" cy="20270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ABDA61-0723-406C-A001-C2F6A33A34D3}">
      <dsp:nvSpPr>
        <dsp:cNvPr id="0" name=""/>
        <dsp:cNvSpPr/>
      </dsp:nvSpPr>
      <dsp:spPr>
        <a:xfrm>
          <a:off x="0" y="239851"/>
          <a:ext cx="7704137" cy="2852459"/>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b="1" kern="1200" dirty="0"/>
            <a:t>Vision – Your mission achieved with excellence</a:t>
          </a:r>
        </a:p>
        <a:p>
          <a:pPr marL="0" lvl="0" indent="0" algn="l" defTabSz="1022350" rtl="0">
            <a:lnSpc>
              <a:spcPct val="90000"/>
            </a:lnSpc>
            <a:spcBef>
              <a:spcPct val="0"/>
            </a:spcBef>
            <a:spcAft>
              <a:spcPct val="35000"/>
            </a:spcAft>
            <a:buNone/>
          </a:pPr>
          <a:r>
            <a:rPr lang="en-US" sz="2300" kern="1200" dirty="0"/>
            <a:t>We envision the University of Florida as an institution where all units and academic programs contribute to the fulfillment of the university mission by establishing goals and outcomes, regularly assessing these with valid, reliable measures, analyzing and interpreting the data collected, and using the results for continuous improvement.</a:t>
          </a:r>
        </a:p>
      </dsp:txBody>
      <dsp:txXfrm>
        <a:off x="139246" y="379097"/>
        <a:ext cx="7425645" cy="25739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83564-632A-491A-987D-5251BDC292B9}">
      <dsp:nvSpPr>
        <dsp:cNvPr id="0" name=""/>
        <dsp:cNvSpPr/>
      </dsp:nvSpPr>
      <dsp:spPr>
        <a:xfrm>
          <a:off x="1535929" y="-101077"/>
          <a:ext cx="4471941" cy="4471941"/>
        </a:xfrm>
        <a:prstGeom prst="circularArrow">
          <a:avLst>
            <a:gd name="adj1" fmla="val 4668"/>
            <a:gd name="adj2" fmla="val 272909"/>
            <a:gd name="adj3" fmla="val 12920837"/>
            <a:gd name="adj4" fmla="val 17970137"/>
            <a:gd name="adj5" fmla="val 4847"/>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8203E0-ABC7-4786-BD35-B2FF91683FAD}">
      <dsp:nvSpPr>
        <dsp:cNvPr id="0" name=""/>
        <dsp:cNvSpPr/>
      </dsp:nvSpPr>
      <dsp:spPr>
        <a:xfrm>
          <a:off x="2316919" y="1551"/>
          <a:ext cx="2909961" cy="145498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Program/Unit: Develop Academic Assessment and IE plans and data reports</a:t>
          </a:r>
        </a:p>
      </dsp:txBody>
      <dsp:txXfrm>
        <a:off x="2387945" y="72577"/>
        <a:ext cx="2767909" cy="1312928"/>
      </dsp:txXfrm>
    </dsp:sp>
    <dsp:sp modelId="{C2D3BF66-3E14-476E-BB1A-8C7824DC8D8A}">
      <dsp:nvSpPr>
        <dsp:cNvPr id="0" name=""/>
        <dsp:cNvSpPr/>
      </dsp:nvSpPr>
      <dsp:spPr>
        <a:xfrm>
          <a:off x="3922643" y="1607275"/>
          <a:ext cx="2909961" cy="1454980"/>
        </a:xfrm>
        <a:prstGeom prst="roundRect">
          <a:avLst/>
        </a:prstGeom>
        <a:solidFill>
          <a:schemeClr val="accent4">
            <a:lumMod val="7500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System entry:</a:t>
          </a:r>
        </a:p>
        <a:p>
          <a:pPr marL="0" lvl="0" indent="0" algn="ctr" defTabSz="622300">
            <a:lnSpc>
              <a:spcPct val="90000"/>
            </a:lnSpc>
            <a:spcBef>
              <a:spcPct val="0"/>
            </a:spcBef>
            <a:spcAft>
              <a:spcPct val="35000"/>
            </a:spcAft>
            <a:buNone/>
          </a:pPr>
          <a:r>
            <a:rPr lang="en-US" sz="1400" b="1" kern="1200" dirty="0"/>
            <a:t>Submit for institutional review</a:t>
          </a:r>
        </a:p>
      </dsp:txBody>
      <dsp:txXfrm>
        <a:off x="3993669" y="1678301"/>
        <a:ext cx="2767909" cy="1312928"/>
      </dsp:txXfrm>
    </dsp:sp>
    <dsp:sp modelId="{ED0EF962-FA57-4054-BD9A-C3BF548BC689}">
      <dsp:nvSpPr>
        <dsp:cNvPr id="0" name=""/>
        <dsp:cNvSpPr/>
      </dsp:nvSpPr>
      <dsp:spPr>
        <a:xfrm>
          <a:off x="2316919" y="3212999"/>
          <a:ext cx="2909961" cy="145498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Program/Unit: Implement</a:t>
          </a:r>
          <a:r>
            <a:rPr lang="en-US" sz="1400" b="1" kern="1200" baseline="0" dirty="0"/>
            <a:t> plan and collect data</a:t>
          </a:r>
          <a:endParaRPr lang="en-US" sz="1400" b="1" kern="1200" dirty="0"/>
        </a:p>
      </dsp:txBody>
      <dsp:txXfrm>
        <a:off x="2387945" y="3284025"/>
        <a:ext cx="2767909" cy="1312928"/>
      </dsp:txXfrm>
    </dsp:sp>
    <dsp:sp modelId="{903C5750-B76E-4EE6-B638-25AAB64DB9F5}">
      <dsp:nvSpPr>
        <dsp:cNvPr id="0" name=""/>
        <dsp:cNvSpPr/>
      </dsp:nvSpPr>
      <dsp:spPr>
        <a:xfrm>
          <a:off x="711195" y="1607275"/>
          <a:ext cx="2909961" cy="1454980"/>
        </a:xfrm>
        <a:prstGeom prst="roundRect">
          <a:avLst/>
        </a:prstGeom>
        <a:solidFill>
          <a:schemeClr val="accent4">
            <a:lumMod val="7500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System entry: Submit reports</a:t>
          </a:r>
        </a:p>
      </dsp:txBody>
      <dsp:txXfrm>
        <a:off x="782221" y="1678301"/>
        <a:ext cx="2767909" cy="131292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C556BB-3777-4760-84AF-9DE0CC13441F}">
      <dsp:nvSpPr>
        <dsp:cNvPr id="0" name=""/>
        <dsp:cNvSpPr/>
      </dsp:nvSpPr>
      <dsp:spPr>
        <a:xfrm>
          <a:off x="3012032" y="1616828"/>
          <a:ext cx="1629351" cy="1444631"/>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rtl="0">
            <a:lnSpc>
              <a:spcPct val="90000"/>
            </a:lnSpc>
            <a:spcBef>
              <a:spcPct val="0"/>
            </a:spcBef>
            <a:spcAft>
              <a:spcPct val="35000"/>
            </a:spcAft>
            <a:buNone/>
          </a:pPr>
          <a:r>
            <a:rPr lang="en-US" sz="1800" b="1" kern="1200" dirty="0">
              <a:hlinkClick xmlns:r="http://schemas.openxmlformats.org/officeDocument/2006/relationships" r:id="rId1"/>
            </a:rPr>
            <a:t>Academic Assessment Plan</a:t>
          </a:r>
          <a:endParaRPr lang="en-US" sz="1800" b="1" kern="1200" dirty="0"/>
        </a:p>
      </dsp:txBody>
      <dsp:txXfrm>
        <a:off x="3082553" y="1687349"/>
        <a:ext cx="1488309" cy="1303589"/>
      </dsp:txXfrm>
    </dsp:sp>
    <dsp:sp modelId="{579261B1-7814-4ACC-A268-5FB70D389E71}">
      <dsp:nvSpPr>
        <dsp:cNvPr id="0" name=""/>
        <dsp:cNvSpPr/>
      </dsp:nvSpPr>
      <dsp:spPr>
        <a:xfrm rot="16128459">
          <a:off x="3608781" y="1418114"/>
          <a:ext cx="397512" cy="0"/>
        </a:xfrm>
        <a:custGeom>
          <a:avLst/>
          <a:gdLst/>
          <a:ahLst/>
          <a:cxnLst/>
          <a:rect l="0" t="0" r="0" b="0"/>
          <a:pathLst>
            <a:path>
              <a:moveTo>
                <a:pt x="0" y="0"/>
              </a:moveTo>
              <a:lnTo>
                <a:pt x="397512" y="0"/>
              </a:lnTo>
            </a:path>
          </a:pathLst>
        </a:custGeom>
        <a:noFill/>
        <a:ln w="15875" cap="rnd"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C459EB7-C22E-4CF9-98BD-74630411E355}">
      <dsp:nvSpPr>
        <dsp:cNvPr id="0" name=""/>
        <dsp:cNvSpPr/>
      </dsp:nvSpPr>
      <dsp:spPr>
        <a:xfrm>
          <a:off x="3012046" y="63039"/>
          <a:ext cx="1558642" cy="1156361"/>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rtl="0">
            <a:lnSpc>
              <a:spcPct val="90000"/>
            </a:lnSpc>
            <a:spcBef>
              <a:spcPct val="0"/>
            </a:spcBef>
            <a:spcAft>
              <a:spcPct val="35000"/>
            </a:spcAft>
            <a:buNone/>
          </a:pPr>
          <a:r>
            <a:rPr lang="en-US" sz="1600" b="1" kern="1200" dirty="0"/>
            <a:t>Mission Alignment</a:t>
          </a:r>
        </a:p>
      </dsp:txBody>
      <dsp:txXfrm>
        <a:off x="3068495" y="119488"/>
        <a:ext cx="1445744" cy="1043463"/>
      </dsp:txXfrm>
    </dsp:sp>
    <dsp:sp modelId="{5CB28F75-975A-47CD-8A52-78BAD2BC47EF}">
      <dsp:nvSpPr>
        <dsp:cNvPr id="0" name=""/>
        <dsp:cNvSpPr/>
      </dsp:nvSpPr>
      <dsp:spPr>
        <a:xfrm rot="20015520">
          <a:off x="4628364" y="1879107"/>
          <a:ext cx="249509" cy="0"/>
        </a:xfrm>
        <a:custGeom>
          <a:avLst/>
          <a:gdLst/>
          <a:ahLst/>
          <a:cxnLst/>
          <a:rect l="0" t="0" r="0" b="0"/>
          <a:pathLst>
            <a:path>
              <a:moveTo>
                <a:pt x="0" y="0"/>
              </a:moveTo>
              <a:lnTo>
                <a:pt x="249509" y="0"/>
              </a:lnTo>
            </a:path>
          </a:pathLst>
        </a:custGeom>
        <a:noFill/>
        <a:ln w="15875" cap="rnd"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B92DD2A-ECD8-4760-89D7-9C8A7C22C241}">
      <dsp:nvSpPr>
        <dsp:cNvPr id="0" name=""/>
        <dsp:cNvSpPr/>
      </dsp:nvSpPr>
      <dsp:spPr>
        <a:xfrm>
          <a:off x="4864856" y="880813"/>
          <a:ext cx="1511969" cy="1134805"/>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rtl="0">
            <a:lnSpc>
              <a:spcPct val="90000"/>
            </a:lnSpc>
            <a:spcBef>
              <a:spcPct val="0"/>
            </a:spcBef>
            <a:spcAft>
              <a:spcPct val="35000"/>
            </a:spcAft>
            <a:buNone/>
          </a:pPr>
          <a:r>
            <a:rPr lang="en-US" sz="1600" b="1" kern="1200" dirty="0"/>
            <a:t>Student Learning Outcomes</a:t>
          </a:r>
        </a:p>
      </dsp:txBody>
      <dsp:txXfrm>
        <a:off x="4920253" y="936210"/>
        <a:ext cx="1401175" cy="1024011"/>
      </dsp:txXfrm>
    </dsp:sp>
    <dsp:sp modelId="{BDEBBE8E-BA87-4B14-9F6D-A636FF6D5759}">
      <dsp:nvSpPr>
        <dsp:cNvPr id="0" name=""/>
        <dsp:cNvSpPr/>
      </dsp:nvSpPr>
      <dsp:spPr>
        <a:xfrm rot="1677791">
          <a:off x="4626613" y="2830961"/>
          <a:ext cx="253007" cy="0"/>
        </a:xfrm>
        <a:custGeom>
          <a:avLst/>
          <a:gdLst/>
          <a:ahLst/>
          <a:cxnLst/>
          <a:rect l="0" t="0" r="0" b="0"/>
          <a:pathLst>
            <a:path>
              <a:moveTo>
                <a:pt x="0" y="0"/>
              </a:moveTo>
              <a:lnTo>
                <a:pt x="253007" y="0"/>
              </a:lnTo>
            </a:path>
          </a:pathLst>
        </a:custGeom>
        <a:noFill/>
        <a:ln w="15875" cap="rnd"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93148A6-3883-4025-9382-B313EE9D263A}">
      <dsp:nvSpPr>
        <dsp:cNvPr id="0" name=""/>
        <dsp:cNvSpPr/>
      </dsp:nvSpPr>
      <dsp:spPr>
        <a:xfrm>
          <a:off x="4864852" y="2736278"/>
          <a:ext cx="1624336" cy="1170339"/>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rtl="0">
            <a:lnSpc>
              <a:spcPct val="90000"/>
            </a:lnSpc>
            <a:spcBef>
              <a:spcPct val="0"/>
            </a:spcBef>
            <a:spcAft>
              <a:spcPct val="35000"/>
            </a:spcAft>
            <a:buNone/>
          </a:pPr>
          <a:r>
            <a:rPr lang="en-US" sz="1600" b="1" kern="1200" dirty="0"/>
            <a:t>Curriculum/ Assessment Maps</a:t>
          </a:r>
        </a:p>
      </dsp:txBody>
      <dsp:txXfrm>
        <a:off x="4921983" y="2793409"/>
        <a:ext cx="1510074" cy="1056077"/>
      </dsp:txXfrm>
    </dsp:sp>
    <dsp:sp modelId="{5254317B-F1D5-4A84-AEEE-A56F2ED210EF}">
      <dsp:nvSpPr>
        <dsp:cNvPr id="0" name=""/>
        <dsp:cNvSpPr/>
      </dsp:nvSpPr>
      <dsp:spPr>
        <a:xfrm rot="5357098">
          <a:off x="3620292" y="3279595"/>
          <a:ext cx="436304" cy="0"/>
        </a:xfrm>
        <a:custGeom>
          <a:avLst/>
          <a:gdLst/>
          <a:ahLst/>
          <a:cxnLst/>
          <a:rect l="0" t="0" r="0" b="0"/>
          <a:pathLst>
            <a:path>
              <a:moveTo>
                <a:pt x="0" y="0"/>
              </a:moveTo>
              <a:lnTo>
                <a:pt x="436304" y="0"/>
              </a:lnTo>
            </a:path>
          </a:pathLst>
        </a:custGeom>
        <a:noFill/>
        <a:ln w="15875" cap="rnd"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26E70E1-99AB-40D8-BA24-77517CFE50B5}">
      <dsp:nvSpPr>
        <dsp:cNvPr id="0" name=""/>
        <dsp:cNvSpPr/>
      </dsp:nvSpPr>
      <dsp:spPr>
        <a:xfrm>
          <a:off x="3093826" y="3497730"/>
          <a:ext cx="1507440" cy="1022296"/>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rtl="0">
            <a:lnSpc>
              <a:spcPct val="90000"/>
            </a:lnSpc>
            <a:spcBef>
              <a:spcPct val="0"/>
            </a:spcBef>
            <a:spcAft>
              <a:spcPct val="35000"/>
            </a:spcAft>
            <a:buNone/>
          </a:pPr>
          <a:r>
            <a:rPr lang="en-US" sz="1600" b="1" kern="1200" dirty="0"/>
            <a:t>Assessment Cycle </a:t>
          </a:r>
        </a:p>
      </dsp:txBody>
      <dsp:txXfrm>
        <a:off x="3143730" y="3547634"/>
        <a:ext cx="1407632" cy="922488"/>
      </dsp:txXfrm>
    </dsp:sp>
    <dsp:sp modelId="{FB34A9A6-6136-455D-BAEB-C2BC933A9813}">
      <dsp:nvSpPr>
        <dsp:cNvPr id="0" name=""/>
        <dsp:cNvSpPr/>
      </dsp:nvSpPr>
      <dsp:spPr>
        <a:xfrm rot="9017640">
          <a:off x="2840914" y="2849320"/>
          <a:ext cx="183152" cy="0"/>
        </a:xfrm>
        <a:custGeom>
          <a:avLst/>
          <a:gdLst/>
          <a:ahLst/>
          <a:cxnLst/>
          <a:rect l="0" t="0" r="0" b="0"/>
          <a:pathLst>
            <a:path>
              <a:moveTo>
                <a:pt x="0" y="0"/>
              </a:moveTo>
              <a:lnTo>
                <a:pt x="183152" y="0"/>
              </a:lnTo>
            </a:path>
          </a:pathLst>
        </a:custGeom>
        <a:noFill/>
        <a:ln w="15875" cap="rnd"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2C92EF9-1390-4C50-A393-16B44838E3CC}">
      <dsp:nvSpPr>
        <dsp:cNvPr id="0" name=""/>
        <dsp:cNvSpPr/>
      </dsp:nvSpPr>
      <dsp:spPr>
        <a:xfrm>
          <a:off x="1294695" y="2761727"/>
          <a:ext cx="1558253" cy="1154975"/>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rtl="0">
            <a:lnSpc>
              <a:spcPct val="90000"/>
            </a:lnSpc>
            <a:spcBef>
              <a:spcPct val="0"/>
            </a:spcBef>
            <a:spcAft>
              <a:spcPct val="35000"/>
            </a:spcAft>
            <a:buNone/>
          </a:pPr>
          <a:r>
            <a:rPr lang="en-US" sz="1600" b="1" kern="1200" dirty="0"/>
            <a:t>Methods and Procedures</a:t>
          </a:r>
        </a:p>
      </dsp:txBody>
      <dsp:txXfrm>
        <a:off x="1351076" y="2818108"/>
        <a:ext cx="1445491" cy="1042213"/>
      </dsp:txXfrm>
    </dsp:sp>
    <dsp:sp modelId="{3F47382B-51B3-4BA8-A1F3-7CDE2C2098F0}">
      <dsp:nvSpPr>
        <dsp:cNvPr id="0" name=""/>
        <dsp:cNvSpPr/>
      </dsp:nvSpPr>
      <dsp:spPr>
        <a:xfrm rot="12405342">
          <a:off x="2830020" y="1885125"/>
          <a:ext cx="192306" cy="0"/>
        </a:xfrm>
        <a:custGeom>
          <a:avLst/>
          <a:gdLst/>
          <a:ahLst/>
          <a:cxnLst/>
          <a:rect l="0" t="0" r="0" b="0"/>
          <a:pathLst>
            <a:path>
              <a:moveTo>
                <a:pt x="0" y="0"/>
              </a:moveTo>
              <a:lnTo>
                <a:pt x="192306" y="0"/>
              </a:lnTo>
            </a:path>
          </a:pathLst>
        </a:custGeom>
        <a:noFill/>
        <a:ln w="15875" cap="rnd"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61C3CD0-63F0-4242-8692-440866C66DB8}">
      <dsp:nvSpPr>
        <dsp:cNvPr id="0" name=""/>
        <dsp:cNvSpPr/>
      </dsp:nvSpPr>
      <dsp:spPr>
        <a:xfrm>
          <a:off x="1294701" y="962594"/>
          <a:ext cx="1545614" cy="979241"/>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rtl="0">
            <a:lnSpc>
              <a:spcPct val="90000"/>
            </a:lnSpc>
            <a:spcBef>
              <a:spcPct val="0"/>
            </a:spcBef>
            <a:spcAft>
              <a:spcPct val="35000"/>
            </a:spcAft>
            <a:buNone/>
          </a:pPr>
          <a:r>
            <a:rPr lang="en-US" sz="1600" b="1" kern="1200" dirty="0"/>
            <a:t>Assessment Oversight</a:t>
          </a:r>
        </a:p>
      </dsp:txBody>
      <dsp:txXfrm>
        <a:off x="1342504" y="1010397"/>
        <a:ext cx="1450008" cy="8836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BEA3FF-27B8-40F3-A75D-1F258B0B2945}">
      <dsp:nvSpPr>
        <dsp:cNvPr id="0" name=""/>
        <dsp:cNvSpPr/>
      </dsp:nvSpPr>
      <dsp:spPr>
        <a:xfrm>
          <a:off x="3634904" y="1989566"/>
          <a:ext cx="1531620" cy="1531620"/>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rtl="0">
            <a:lnSpc>
              <a:spcPct val="90000"/>
            </a:lnSpc>
            <a:spcBef>
              <a:spcPct val="0"/>
            </a:spcBef>
            <a:spcAft>
              <a:spcPct val="35000"/>
            </a:spcAft>
            <a:buNone/>
          </a:pPr>
          <a:r>
            <a:rPr lang="en-US" sz="1400" b="1" kern="1200" dirty="0"/>
            <a:t>Institutional Effectiveness Plan</a:t>
          </a:r>
        </a:p>
      </dsp:txBody>
      <dsp:txXfrm>
        <a:off x="3709672" y="2064334"/>
        <a:ext cx="1382084" cy="1382084"/>
      </dsp:txXfrm>
    </dsp:sp>
    <dsp:sp modelId="{1A8E5408-200B-490D-9295-0E8E2721B8A7}">
      <dsp:nvSpPr>
        <dsp:cNvPr id="0" name=""/>
        <dsp:cNvSpPr/>
      </dsp:nvSpPr>
      <dsp:spPr>
        <a:xfrm rot="16200000">
          <a:off x="4050564" y="1639416"/>
          <a:ext cx="700299" cy="0"/>
        </a:xfrm>
        <a:custGeom>
          <a:avLst/>
          <a:gdLst/>
          <a:ahLst/>
          <a:cxnLst/>
          <a:rect l="0" t="0" r="0" b="0"/>
          <a:pathLst>
            <a:path>
              <a:moveTo>
                <a:pt x="0" y="0"/>
              </a:moveTo>
              <a:lnTo>
                <a:pt x="700299" y="0"/>
              </a:lnTo>
            </a:path>
          </a:pathLst>
        </a:custGeom>
        <a:noFill/>
        <a:ln w="15875" cap="rnd"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5ECA4D3-107C-49AC-A716-50EED18CD0E6}">
      <dsp:nvSpPr>
        <dsp:cNvPr id="0" name=""/>
        <dsp:cNvSpPr/>
      </dsp:nvSpPr>
      <dsp:spPr>
        <a:xfrm>
          <a:off x="3619828" y="-66252"/>
          <a:ext cx="1561772" cy="1355519"/>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rtl="0">
            <a:lnSpc>
              <a:spcPct val="90000"/>
            </a:lnSpc>
            <a:spcBef>
              <a:spcPct val="0"/>
            </a:spcBef>
            <a:spcAft>
              <a:spcPct val="35000"/>
            </a:spcAft>
            <a:buNone/>
          </a:pPr>
          <a:r>
            <a:rPr lang="en-US" sz="1400" b="1" kern="1200" dirty="0"/>
            <a:t>Mission Alignment</a:t>
          </a:r>
        </a:p>
      </dsp:txBody>
      <dsp:txXfrm>
        <a:off x="3685999" y="-81"/>
        <a:ext cx="1429430" cy="1223177"/>
      </dsp:txXfrm>
    </dsp:sp>
    <dsp:sp modelId="{D95B03A8-677C-433A-B79F-1E0536626E74}">
      <dsp:nvSpPr>
        <dsp:cNvPr id="0" name=""/>
        <dsp:cNvSpPr/>
      </dsp:nvSpPr>
      <dsp:spPr>
        <a:xfrm rot="20520000">
          <a:off x="5151878" y="2414077"/>
          <a:ext cx="598495" cy="0"/>
        </a:xfrm>
        <a:custGeom>
          <a:avLst/>
          <a:gdLst/>
          <a:ahLst/>
          <a:cxnLst/>
          <a:rect l="0" t="0" r="0" b="0"/>
          <a:pathLst>
            <a:path>
              <a:moveTo>
                <a:pt x="0" y="0"/>
              </a:moveTo>
              <a:lnTo>
                <a:pt x="598495" y="0"/>
              </a:lnTo>
            </a:path>
          </a:pathLst>
        </a:custGeom>
        <a:noFill/>
        <a:ln w="15875" cap="rnd"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B1B40B9-DE82-4A39-8FE8-63CB6B48A86D}">
      <dsp:nvSpPr>
        <dsp:cNvPr id="0" name=""/>
        <dsp:cNvSpPr/>
      </dsp:nvSpPr>
      <dsp:spPr>
        <a:xfrm>
          <a:off x="5735728" y="1448701"/>
          <a:ext cx="1407854" cy="1288365"/>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rtl="0">
            <a:lnSpc>
              <a:spcPct val="90000"/>
            </a:lnSpc>
            <a:spcBef>
              <a:spcPct val="0"/>
            </a:spcBef>
            <a:spcAft>
              <a:spcPct val="35000"/>
            </a:spcAft>
            <a:buNone/>
          </a:pPr>
          <a:r>
            <a:rPr lang="en-US" sz="1400" b="1" kern="1200"/>
            <a:t>Goals</a:t>
          </a:r>
        </a:p>
      </dsp:txBody>
      <dsp:txXfrm>
        <a:off x="5798621" y="1511594"/>
        <a:ext cx="1282068" cy="1162579"/>
      </dsp:txXfrm>
    </dsp:sp>
    <dsp:sp modelId="{9048386F-69BA-4C2A-8F14-041D2D5C1001}">
      <dsp:nvSpPr>
        <dsp:cNvPr id="0" name=""/>
        <dsp:cNvSpPr/>
      </dsp:nvSpPr>
      <dsp:spPr>
        <a:xfrm rot="3052987">
          <a:off x="4992457" y="3586327"/>
          <a:ext cx="167919" cy="0"/>
        </a:xfrm>
        <a:custGeom>
          <a:avLst/>
          <a:gdLst/>
          <a:ahLst/>
          <a:cxnLst/>
          <a:rect l="0" t="0" r="0" b="0"/>
          <a:pathLst>
            <a:path>
              <a:moveTo>
                <a:pt x="0" y="0"/>
              </a:moveTo>
              <a:lnTo>
                <a:pt x="167919" y="0"/>
              </a:lnTo>
            </a:path>
          </a:pathLst>
        </a:custGeom>
        <a:noFill/>
        <a:ln w="15875" cap="rnd"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C9089E4-80CF-42BA-83E6-8EFE02CD0B4D}">
      <dsp:nvSpPr>
        <dsp:cNvPr id="0" name=""/>
        <dsp:cNvSpPr/>
      </dsp:nvSpPr>
      <dsp:spPr>
        <a:xfrm>
          <a:off x="4933789" y="3651468"/>
          <a:ext cx="1441472" cy="1291587"/>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rtl="0">
            <a:lnSpc>
              <a:spcPct val="90000"/>
            </a:lnSpc>
            <a:spcBef>
              <a:spcPct val="0"/>
            </a:spcBef>
            <a:spcAft>
              <a:spcPct val="35000"/>
            </a:spcAft>
            <a:buNone/>
          </a:pPr>
          <a:r>
            <a:rPr lang="en-US" sz="1400" b="1" kern="1200" dirty="0"/>
            <a:t>Measures</a:t>
          </a:r>
        </a:p>
      </dsp:txBody>
      <dsp:txXfrm>
        <a:off x="4996839" y="3714518"/>
        <a:ext cx="1315372" cy="1165487"/>
      </dsp:txXfrm>
    </dsp:sp>
    <dsp:sp modelId="{270CFC29-7B94-4044-9E9A-FF29F425E6D3}">
      <dsp:nvSpPr>
        <dsp:cNvPr id="0" name=""/>
        <dsp:cNvSpPr/>
      </dsp:nvSpPr>
      <dsp:spPr>
        <a:xfrm rot="8072460">
          <a:off x="3476926" y="3592465"/>
          <a:ext cx="200010" cy="0"/>
        </a:xfrm>
        <a:custGeom>
          <a:avLst/>
          <a:gdLst/>
          <a:ahLst/>
          <a:cxnLst/>
          <a:rect l="0" t="0" r="0" b="0"/>
          <a:pathLst>
            <a:path>
              <a:moveTo>
                <a:pt x="0" y="0"/>
              </a:moveTo>
              <a:lnTo>
                <a:pt x="200010" y="0"/>
              </a:lnTo>
            </a:path>
          </a:pathLst>
        </a:custGeom>
        <a:noFill/>
        <a:ln w="15875" cap="rnd"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5796731-AEF2-4932-AC85-0D49FED039F2}">
      <dsp:nvSpPr>
        <dsp:cNvPr id="0" name=""/>
        <dsp:cNvSpPr/>
      </dsp:nvSpPr>
      <dsp:spPr>
        <a:xfrm>
          <a:off x="2000409" y="3663743"/>
          <a:ext cx="1670732" cy="1363697"/>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rtl="0">
            <a:lnSpc>
              <a:spcPct val="90000"/>
            </a:lnSpc>
            <a:spcBef>
              <a:spcPct val="0"/>
            </a:spcBef>
            <a:spcAft>
              <a:spcPct val="35000"/>
            </a:spcAft>
            <a:buNone/>
          </a:pPr>
          <a:r>
            <a:rPr lang="en-US" sz="1400" b="1" kern="1200" dirty="0"/>
            <a:t>Details (administration, student services, research)</a:t>
          </a:r>
        </a:p>
      </dsp:txBody>
      <dsp:txXfrm>
        <a:off x="2066979" y="3730313"/>
        <a:ext cx="1537592" cy="1230557"/>
      </dsp:txXfrm>
    </dsp:sp>
    <dsp:sp modelId="{EFA0BBC8-F488-4B25-9748-DD8CAE510BD6}">
      <dsp:nvSpPr>
        <dsp:cNvPr id="0" name=""/>
        <dsp:cNvSpPr/>
      </dsp:nvSpPr>
      <dsp:spPr>
        <a:xfrm rot="11880000">
          <a:off x="3246794" y="2445079"/>
          <a:ext cx="397845" cy="0"/>
        </a:xfrm>
        <a:custGeom>
          <a:avLst/>
          <a:gdLst/>
          <a:ahLst/>
          <a:cxnLst/>
          <a:rect l="0" t="0" r="0" b="0"/>
          <a:pathLst>
            <a:path>
              <a:moveTo>
                <a:pt x="0" y="0"/>
              </a:moveTo>
              <a:lnTo>
                <a:pt x="397845" y="0"/>
              </a:lnTo>
            </a:path>
          </a:pathLst>
        </a:custGeom>
        <a:noFill/>
        <a:ln w="15875" cap="rnd"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26C772F-5361-4C08-82EC-7241A97090AF}">
      <dsp:nvSpPr>
        <dsp:cNvPr id="0" name=""/>
        <dsp:cNvSpPr/>
      </dsp:nvSpPr>
      <dsp:spPr>
        <a:xfrm>
          <a:off x="1467017" y="1441667"/>
          <a:ext cx="1789513" cy="1302434"/>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rtl="0">
            <a:lnSpc>
              <a:spcPct val="90000"/>
            </a:lnSpc>
            <a:spcBef>
              <a:spcPct val="0"/>
            </a:spcBef>
            <a:spcAft>
              <a:spcPct val="35000"/>
            </a:spcAft>
            <a:buNone/>
          </a:pPr>
          <a:r>
            <a:rPr lang="en-US" sz="1400" b="1" kern="1200" dirty="0"/>
            <a:t>Assessment Oversight</a:t>
          </a:r>
        </a:p>
      </dsp:txBody>
      <dsp:txXfrm>
        <a:off x="1530597" y="1505247"/>
        <a:ext cx="1662353" cy="117527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E9BEF1-4942-4C7A-B98D-1940F65BAF82}">
      <dsp:nvSpPr>
        <dsp:cNvPr id="0" name=""/>
        <dsp:cNvSpPr/>
      </dsp:nvSpPr>
      <dsp:spPr>
        <a:xfrm>
          <a:off x="0" y="47797"/>
          <a:ext cx="6934200" cy="1350655"/>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US" sz="3400" kern="1200" dirty="0"/>
            <a:t>Over 500 reports annually</a:t>
          </a:r>
        </a:p>
      </dsp:txBody>
      <dsp:txXfrm>
        <a:off x="65934" y="113731"/>
        <a:ext cx="6802332" cy="1218787"/>
      </dsp:txXfrm>
    </dsp:sp>
    <dsp:sp modelId="{A0AA3714-FB9D-4FE4-8572-5F36889F4032}">
      <dsp:nvSpPr>
        <dsp:cNvPr id="0" name=""/>
        <dsp:cNvSpPr/>
      </dsp:nvSpPr>
      <dsp:spPr>
        <a:xfrm>
          <a:off x="0" y="1496372"/>
          <a:ext cx="6934200" cy="1350655"/>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US" sz="3400" kern="1200" dirty="0"/>
            <a:t>Results are reported for each of the SLOs and Goals </a:t>
          </a:r>
        </a:p>
      </dsp:txBody>
      <dsp:txXfrm>
        <a:off x="65934" y="1562306"/>
        <a:ext cx="6802332" cy="1218787"/>
      </dsp:txXfrm>
    </dsp:sp>
    <dsp:sp modelId="{39FC2D3C-9320-4B17-A2E0-52E25F2611B2}">
      <dsp:nvSpPr>
        <dsp:cNvPr id="0" name=""/>
        <dsp:cNvSpPr/>
      </dsp:nvSpPr>
      <dsp:spPr>
        <a:xfrm>
          <a:off x="0" y="2944947"/>
          <a:ext cx="6934200" cy="1350655"/>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US" sz="3400" kern="1200" dirty="0"/>
            <a:t>Use of Results for program improvement  is reported holistically</a:t>
          </a:r>
        </a:p>
      </dsp:txBody>
      <dsp:txXfrm>
        <a:off x="65934" y="3010881"/>
        <a:ext cx="6802332" cy="121878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7.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2421" cy="457512"/>
          </a:xfrm>
          <a:prstGeom prst="rect">
            <a:avLst/>
          </a:prstGeom>
        </p:spPr>
        <p:txBody>
          <a:bodyPr vert="horz" lIns="89959" tIns="44979" rIns="89959" bIns="44979" rtlCol="0"/>
          <a:lstStyle>
            <a:lvl1pPr algn="l">
              <a:defRPr sz="1200"/>
            </a:lvl1pPr>
          </a:lstStyle>
          <a:p>
            <a:endParaRPr lang="en-US" dirty="0"/>
          </a:p>
        </p:txBody>
      </p:sp>
      <p:sp>
        <p:nvSpPr>
          <p:cNvPr id="3" name="Date Placeholder 2"/>
          <p:cNvSpPr>
            <a:spLocks noGrp="1"/>
          </p:cNvSpPr>
          <p:nvPr>
            <p:ph type="dt" sz="quarter" idx="1"/>
          </p:nvPr>
        </p:nvSpPr>
        <p:spPr>
          <a:xfrm>
            <a:off x="3884027" y="1"/>
            <a:ext cx="2972421" cy="457512"/>
          </a:xfrm>
          <a:prstGeom prst="rect">
            <a:avLst/>
          </a:prstGeom>
        </p:spPr>
        <p:txBody>
          <a:bodyPr vert="horz" lIns="89959" tIns="44979" rIns="89959" bIns="44979" rtlCol="0"/>
          <a:lstStyle>
            <a:lvl1pPr algn="r">
              <a:defRPr sz="1200"/>
            </a:lvl1pPr>
          </a:lstStyle>
          <a:p>
            <a:fld id="{DD2E7427-2900-490D-9186-BE2A93E75936}" type="datetimeFigureOut">
              <a:rPr lang="en-US" smtClean="0"/>
              <a:t>12/6/2018</a:t>
            </a:fld>
            <a:endParaRPr lang="en-US" dirty="0"/>
          </a:p>
        </p:txBody>
      </p:sp>
      <p:sp>
        <p:nvSpPr>
          <p:cNvPr id="4" name="Footer Placeholder 3"/>
          <p:cNvSpPr>
            <a:spLocks noGrp="1"/>
          </p:cNvSpPr>
          <p:nvPr>
            <p:ph type="ftr" sz="quarter" idx="2"/>
          </p:nvPr>
        </p:nvSpPr>
        <p:spPr>
          <a:xfrm>
            <a:off x="2" y="8684927"/>
            <a:ext cx="2972421" cy="457512"/>
          </a:xfrm>
          <a:prstGeom prst="rect">
            <a:avLst/>
          </a:prstGeom>
        </p:spPr>
        <p:txBody>
          <a:bodyPr vert="horz" lIns="89959" tIns="44979" rIns="89959" bIns="449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684927"/>
            <a:ext cx="2972421" cy="457512"/>
          </a:xfrm>
          <a:prstGeom prst="rect">
            <a:avLst/>
          </a:prstGeom>
        </p:spPr>
        <p:txBody>
          <a:bodyPr vert="horz" lIns="89959" tIns="44979" rIns="89959" bIns="44979" rtlCol="0" anchor="b"/>
          <a:lstStyle>
            <a:lvl1pPr algn="r">
              <a:defRPr sz="1200"/>
            </a:lvl1pPr>
          </a:lstStyle>
          <a:p>
            <a:fld id="{33A089C5-5C87-43B8-AAC4-8AAC1F23B631}" type="slidenum">
              <a:rPr lang="en-US" smtClean="0"/>
              <a:t>‹#›</a:t>
            </a:fld>
            <a:endParaRPr lang="en-US" dirty="0"/>
          </a:p>
        </p:txBody>
      </p:sp>
    </p:spTree>
    <p:extLst>
      <p:ext uri="{BB962C8B-B14F-4D97-AF65-F5344CB8AC3E}">
        <p14:creationId xmlns:p14="http://schemas.microsoft.com/office/powerpoint/2010/main" val="2258882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668" tIns="45834" rIns="91668" bIns="45834" rtlCol="0"/>
          <a:lstStyle>
            <a:lvl1pPr algn="l">
              <a:defRPr sz="1200"/>
            </a:lvl1pPr>
          </a:lstStyle>
          <a:p>
            <a:endParaRPr lang="en-US" dirty="0"/>
          </a:p>
        </p:txBody>
      </p:sp>
      <p:sp>
        <p:nvSpPr>
          <p:cNvPr id="3" name="Date Placeholder 2"/>
          <p:cNvSpPr>
            <a:spLocks noGrp="1"/>
          </p:cNvSpPr>
          <p:nvPr>
            <p:ph type="dt" idx="1"/>
          </p:nvPr>
        </p:nvSpPr>
        <p:spPr>
          <a:xfrm>
            <a:off x="3884614" y="0"/>
            <a:ext cx="2971800" cy="457200"/>
          </a:xfrm>
          <a:prstGeom prst="rect">
            <a:avLst/>
          </a:prstGeom>
        </p:spPr>
        <p:txBody>
          <a:bodyPr vert="horz" lIns="91668" tIns="45834" rIns="91668" bIns="45834" rtlCol="0"/>
          <a:lstStyle>
            <a:lvl1pPr algn="r">
              <a:defRPr sz="1200"/>
            </a:lvl1pPr>
          </a:lstStyle>
          <a:p>
            <a:fld id="{8A8F4689-117A-499A-AE18-ED60F7760748}" type="datetimeFigureOut">
              <a:rPr lang="en-US" smtClean="0"/>
              <a:pPr/>
              <a:t>12/6/2018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668" tIns="45834" rIns="91668" bIns="45834" rtlCol="0" anchor="ctr"/>
          <a:lstStyle/>
          <a:p>
            <a:endParaRPr lang="en-US" dirty="0"/>
          </a:p>
        </p:txBody>
      </p:sp>
      <p:sp>
        <p:nvSpPr>
          <p:cNvPr id="5" name="Notes Placeholder 4"/>
          <p:cNvSpPr>
            <a:spLocks noGrp="1"/>
          </p:cNvSpPr>
          <p:nvPr>
            <p:ph type="body" sz="quarter" idx="3"/>
          </p:nvPr>
        </p:nvSpPr>
        <p:spPr>
          <a:xfrm>
            <a:off x="685800" y="4343401"/>
            <a:ext cx="5486400" cy="4114800"/>
          </a:xfrm>
          <a:prstGeom prst="rect">
            <a:avLst/>
          </a:prstGeom>
        </p:spPr>
        <p:txBody>
          <a:bodyPr vert="horz" lIns="91668" tIns="45834" rIns="91668" bIns="4583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4"/>
            <a:ext cx="2971800" cy="457200"/>
          </a:xfrm>
          <a:prstGeom prst="rect">
            <a:avLst/>
          </a:prstGeom>
        </p:spPr>
        <p:txBody>
          <a:bodyPr vert="horz" lIns="91668" tIns="45834" rIns="91668" bIns="4583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685214"/>
            <a:ext cx="2971800" cy="457200"/>
          </a:xfrm>
          <a:prstGeom prst="rect">
            <a:avLst/>
          </a:prstGeom>
        </p:spPr>
        <p:txBody>
          <a:bodyPr vert="horz" lIns="91668" tIns="45834" rIns="91668" bIns="45834" rtlCol="0" anchor="b"/>
          <a:lstStyle>
            <a:lvl1pPr algn="r">
              <a:defRPr sz="1200"/>
            </a:lvl1pPr>
          </a:lstStyle>
          <a:p>
            <a:fld id="{7570E876-BACC-444E-B45A-A57ACE573E63}" type="slidenum">
              <a:rPr lang="en-US" smtClean="0"/>
              <a:pPr/>
              <a:t>‹#›</a:t>
            </a:fld>
            <a:endParaRPr lang="en-US" dirty="0"/>
          </a:p>
        </p:txBody>
      </p:sp>
    </p:spTree>
    <p:extLst>
      <p:ext uri="{BB962C8B-B14F-4D97-AF65-F5344CB8AC3E}">
        <p14:creationId xmlns:p14="http://schemas.microsoft.com/office/powerpoint/2010/main" val="356025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70E876-BACC-444E-B45A-A57ACE573E63}" type="slidenum">
              <a:rPr lang="en-US" smtClean="0"/>
              <a:pPr/>
              <a:t>1</a:t>
            </a:fld>
            <a:endParaRPr lang="en-US" dirty="0"/>
          </a:p>
        </p:txBody>
      </p:sp>
    </p:spTree>
    <p:extLst>
      <p:ext uri="{BB962C8B-B14F-4D97-AF65-F5344CB8AC3E}">
        <p14:creationId xmlns:p14="http://schemas.microsoft.com/office/powerpoint/2010/main" val="4074984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70E876-BACC-444E-B45A-A57ACE573E63}" type="slidenum">
              <a:rPr lang="en-US" smtClean="0"/>
              <a:pPr/>
              <a:t>2</a:t>
            </a:fld>
            <a:endParaRPr lang="en-US" dirty="0"/>
          </a:p>
        </p:txBody>
      </p:sp>
    </p:spTree>
    <p:extLst>
      <p:ext uri="{BB962C8B-B14F-4D97-AF65-F5344CB8AC3E}">
        <p14:creationId xmlns:p14="http://schemas.microsoft.com/office/powerpoint/2010/main" val="2885256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70E876-BACC-444E-B45A-A57ACE573E63}" type="slidenum">
              <a:rPr lang="en-US" smtClean="0"/>
              <a:pPr/>
              <a:t>7</a:t>
            </a:fld>
            <a:endParaRPr lang="en-US" dirty="0"/>
          </a:p>
        </p:txBody>
      </p:sp>
    </p:spTree>
    <p:extLst>
      <p:ext uri="{BB962C8B-B14F-4D97-AF65-F5344CB8AC3E}">
        <p14:creationId xmlns:p14="http://schemas.microsoft.com/office/powerpoint/2010/main" val="2603629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 out the AAP and SLO guides</a:t>
            </a:r>
          </a:p>
        </p:txBody>
      </p:sp>
      <p:sp>
        <p:nvSpPr>
          <p:cNvPr id="4" name="Slide Number Placeholder 3"/>
          <p:cNvSpPr>
            <a:spLocks noGrp="1"/>
          </p:cNvSpPr>
          <p:nvPr>
            <p:ph type="sldNum" sz="quarter" idx="10"/>
          </p:nvPr>
        </p:nvSpPr>
        <p:spPr/>
        <p:txBody>
          <a:bodyPr/>
          <a:lstStyle/>
          <a:p>
            <a:fld id="{7570E876-BACC-444E-B45A-A57ACE573E63}" type="slidenum">
              <a:rPr lang="en-US" smtClean="0"/>
              <a:pPr/>
              <a:t>12</a:t>
            </a:fld>
            <a:endParaRPr lang="en-US" dirty="0"/>
          </a:p>
        </p:txBody>
      </p:sp>
    </p:spTree>
    <p:extLst>
      <p:ext uri="{BB962C8B-B14F-4D97-AF65-F5344CB8AC3E}">
        <p14:creationId xmlns:p14="http://schemas.microsoft.com/office/powerpoint/2010/main" val="894493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968D69D8-37E4-4221-AAE4-402367D44F4F}"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041132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AAF30E-35B0-4FB1-8EBF-DA4E0F221A72}" type="slidenum">
              <a:rPr lang="en-US" smtClean="0"/>
              <a:pPr/>
              <a:t>‹#›</a:t>
            </a:fld>
            <a:endParaRPr lang="en-US" dirty="0"/>
          </a:p>
        </p:txBody>
      </p:sp>
    </p:spTree>
    <p:extLst>
      <p:ext uri="{BB962C8B-B14F-4D97-AF65-F5344CB8AC3E}">
        <p14:creationId xmlns:p14="http://schemas.microsoft.com/office/powerpoint/2010/main" val="673079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AAF30E-35B0-4FB1-8EBF-DA4E0F221A72}" type="slidenum">
              <a:rPr lang="en-US" smtClean="0"/>
              <a:pPr/>
              <a:t>‹#›</a:t>
            </a:fld>
            <a:endParaRPr lang="en-US" dirty="0"/>
          </a:p>
        </p:txBody>
      </p:sp>
    </p:spTree>
    <p:extLst>
      <p:ext uri="{BB962C8B-B14F-4D97-AF65-F5344CB8AC3E}">
        <p14:creationId xmlns:p14="http://schemas.microsoft.com/office/powerpoint/2010/main" val="1119028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AAF30E-35B0-4FB1-8EBF-DA4E0F221A72}" type="slidenum">
              <a:rPr lang="en-US" smtClean="0"/>
              <a:pPr/>
              <a:t>‹#›</a:t>
            </a:fld>
            <a:endParaRPr lang="en-US" dirty="0"/>
          </a:p>
        </p:txBody>
      </p:sp>
    </p:spTree>
    <p:extLst>
      <p:ext uri="{BB962C8B-B14F-4D97-AF65-F5344CB8AC3E}">
        <p14:creationId xmlns:p14="http://schemas.microsoft.com/office/powerpoint/2010/main" val="1356628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AAF30E-35B0-4FB1-8EBF-DA4E0F221A72}" type="slidenum">
              <a:rPr lang="en-US" smtClean="0"/>
              <a:pPr/>
              <a:t>‹#›</a:t>
            </a:fld>
            <a:endParaRPr lang="en-US" dirty="0"/>
          </a:p>
        </p:txBody>
      </p:sp>
    </p:spTree>
    <p:extLst>
      <p:ext uri="{BB962C8B-B14F-4D97-AF65-F5344CB8AC3E}">
        <p14:creationId xmlns:p14="http://schemas.microsoft.com/office/powerpoint/2010/main" val="3978755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AAF30E-35B0-4FB1-8EBF-DA4E0F221A72}" type="slidenum">
              <a:rPr lang="en-US" smtClean="0"/>
              <a:pPr/>
              <a:t>‹#›</a:t>
            </a:fld>
            <a:endParaRPr lang="en-US" dirty="0"/>
          </a:p>
        </p:txBody>
      </p:sp>
    </p:spTree>
    <p:extLst>
      <p:ext uri="{BB962C8B-B14F-4D97-AF65-F5344CB8AC3E}">
        <p14:creationId xmlns:p14="http://schemas.microsoft.com/office/powerpoint/2010/main" val="1134625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AAF30E-35B0-4FB1-8EBF-DA4E0F221A72}" type="slidenum">
              <a:rPr lang="en-US" smtClean="0"/>
              <a:pPr/>
              <a:t>‹#›</a:t>
            </a:fld>
            <a:endParaRPr lang="en-US" dirty="0"/>
          </a:p>
        </p:txBody>
      </p:sp>
    </p:spTree>
    <p:extLst>
      <p:ext uri="{BB962C8B-B14F-4D97-AF65-F5344CB8AC3E}">
        <p14:creationId xmlns:p14="http://schemas.microsoft.com/office/powerpoint/2010/main" val="994378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FFB1FB-E1AC-4531-81D6-227EE8D67A0F}" type="slidenum">
              <a:rPr lang="en-US" smtClean="0"/>
              <a:pPr/>
              <a:t>‹#›</a:t>
            </a:fld>
            <a:endParaRPr lang="en-US" dirty="0"/>
          </a:p>
        </p:txBody>
      </p:sp>
    </p:spTree>
    <p:extLst>
      <p:ext uri="{BB962C8B-B14F-4D97-AF65-F5344CB8AC3E}">
        <p14:creationId xmlns:p14="http://schemas.microsoft.com/office/powerpoint/2010/main" val="957161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EE7BEC-A47B-4DE3-B075-6F25C3869313}" type="slidenum">
              <a:rPr lang="en-US" smtClean="0"/>
              <a:pPr/>
              <a:t>‹#›</a:t>
            </a:fld>
            <a:endParaRPr lang="en-US" dirty="0"/>
          </a:p>
        </p:txBody>
      </p:sp>
    </p:spTree>
    <p:extLst>
      <p:ext uri="{BB962C8B-B14F-4D97-AF65-F5344CB8AC3E}">
        <p14:creationId xmlns:p14="http://schemas.microsoft.com/office/powerpoint/2010/main" val="103055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DA49F704-42DC-418C-A363-03DFA4715FA8}" type="slidenum">
              <a:rPr lang="en-US" smtClean="0"/>
              <a:pPr/>
              <a:t>‹#›</a:t>
            </a:fld>
            <a:endParaRPr lang="en-US" dirty="0"/>
          </a:p>
        </p:txBody>
      </p:sp>
    </p:spTree>
    <p:extLst>
      <p:ext uri="{BB962C8B-B14F-4D97-AF65-F5344CB8AC3E}">
        <p14:creationId xmlns:p14="http://schemas.microsoft.com/office/powerpoint/2010/main" val="2853897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C8C739EF-35AD-48FF-B975-068E4AD1C70C}" type="slidenum">
              <a:rPr lang="en-US" smtClean="0"/>
              <a:pPr/>
              <a:t>‹#›</a:t>
            </a:fld>
            <a:endParaRPr lang="en-US" dirty="0"/>
          </a:p>
        </p:txBody>
      </p:sp>
    </p:spTree>
    <p:extLst>
      <p:ext uri="{BB962C8B-B14F-4D97-AF65-F5344CB8AC3E}">
        <p14:creationId xmlns:p14="http://schemas.microsoft.com/office/powerpoint/2010/main" val="140326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8B98DD-D59C-4682-92F9-C163A448ED42}" type="slidenum">
              <a:rPr lang="en-US" smtClean="0"/>
              <a:pPr/>
              <a:t>‹#›</a:t>
            </a:fld>
            <a:endParaRPr lang="en-US" dirty="0"/>
          </a:p>
        </p:txBody>
      </p:sp>
    </p:spTree>
    <p:extLst>
      <p:ext uri="{BB962C8B-B14F-4D97-AF65-F5344CB8AC3E}">
        <p14:creationId xmlns:p14="http://schemas.microsoft.com/office/powerpoint/2010/main" val="318171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E24E65-966E-43BC-B8C2-4BF52B295956}" type="slidenum">
              <a:rPr lang="en-US" smtClean="0"/>
              <a:pPr/>
              <a:t>‹#›</a:t>
            </a:fld>
            <a:endParaRPr lang="en-US" dirty="0"/>
          </a:p>
        </p:txBody>
      </p:sp>
    </p:spTree>
    <p:extLst>
      <p:ext uri="{BB962C8B-B14F-4D97-AF65-F5344CB8AC3E}">
        <p14:creationId xmlns:p14="http://schemas.microsoft.com/office/powerpoint/2010/main" val="239196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B987C7C-8B93-45AC-B62D-B48015E83180}" type="slidenum">
              <a:rPr lang="en-US" smtClean="0"/>
              <a:pPr/>
              <a:t>‹#›</a:t>
            </a:fld>
            <a:endParaRPr lang="en-US" dirty="0"/>
          </a:p>
        </p:txBody>
      </p:sp>
    </p:spTree>
    <p:extLst>
      <p:ext uri="{BB962C8B-B14F-4D97-AF65-F5344CB8AC3E}">
        <p14:creationId xmlns:p14="http://schemas.microsoft.com/office/powerpoint/2010/main" val="2615880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E4ACB3-52EF-4C06-8B23-B8FE780FD86B}" type="slidenum">
              <a:rPr lang="en-US" smtClean="0"/>
              <a:pPr/>
              <a:t>‹#›</a:t>
            </a:fld>
            <a:endParaRPr lang="en-US" dirty="0"/>
          </a:p>
        </p:txBody>
      </p:sp>
    </p:spTree>
    <p:extLst>
      <p:ext uri="{BB962C8B-B14F-4D97-AF65-F5344CB8AC3E}">
        <p14:creationId xmlns:p14="http://schemas.microsoft.com/office/powerpoint/2010/main" val="543972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E8E319-70FB-43CF-BE16-36FD66DE6439}" type="slidenum">
              <a:rPr lang="en-US" smtClean="0"/>
              <a:pPr/>
              <a:t>‹#›</a:t>
            </a:fld>
            <a:endParaRPr lang="en-US" dirty="0"/>
          </a:p>
        </p:txBody>
      </p:sp>
    </p:spTree>
    <p:extLst>
      <p:ext uri="{BB962C8B-B14F-4D97-AF65-F5344CB8AC3E}">
        <p14:creationId xmlns:p14="http://schemas.microsoft.com/office/powerpoint/2010/main" val="185975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710760-3F46-4ECD-A3CD-C5BDEB13F74C}" type="slidenum">
              <a:rPr lang="en-US" smtClean="0"/>
              <a:pPr/>
              <a:t>‹#›</a:t>
            </a:fld>
            <a:endParaRPr lang="en-US" dirty="0"/>
          </a:p>
        </p:txBody>
      </p:sp>
    </p:spTree>
    <p:extLst>
      <p:ext uri="{BB962C8B-B14F-4D97-AF65-F5344CB8AC3E}">
        <p14:creationId xmlns:p14="http://schemas.microsoft.com/office/powerpoint/2010/main" val="3101767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CAAF30E-35B0-4FB1-8EBF-DA4E0F221A72}" type="slidenum">
              <a:rPr lang="en-US" smtClean="0"/>
              <a:pPr/>
              <a:t>‹#›</a:t>
            </a:fld>
            <a:endParaRPr lang="en-US" dirty="0"/>
          </a:p>
        </p:txBody>
      </p:sp>
    </p:spTree>
    <p:extLst>
      <p:ext uri="{BB962C8B-B14F-4D97-AF65-F5344CB8AC3E}">
        <p14:creationId xmlns:p14="http://schemas.microsoft.com/office/powerpoint/2010/main" val="2147076067"/>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 id="2147483788"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4.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2.xml"/><Relationship Id="rId7" Type="http://schemas.openxmlformats.org/officeDocument/2006/relationships/image" Target="../media/image2.jpg"/><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31.xml"/><Relationship Id="rId7" Type="http://schemas.microsoft.com/office/2007/relationships/diagramDrawing" Target="../diagrams/drawing3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1.xml"/><Relationship Id="rId5" Type="http://schemas.openxmlformats.org/officeDocument/2006/relationships/diagramQuickStyle" Target="../diagrams/quickStyle31.xml"/><Relationship Id="rId4" Type="http://schemas.openxmlformats.org/officeDocument/2006/relationships/diagramLayout" Target="../diagrams/layout31.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32.xml"/><Relationship Id="rId7" Type="http://schemas.microsoft.com/office/2007/relationships/diagramDrawing" Target="../diagrams/drawing32.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2.xml"/><Relationship Id="rId5" Type="http://schemas.openxmlformats.org/officeDocument/2006/relationships/diagramQuickStyle" Target="../diagrams/quickStyle32.xml"/><Relationship Id="rId4" Type="http://schemas.openxmlformats.org/officeDocument/2006/relationships/diagramLayout" Target="../diagrams/layout3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33.xml"/><Relationship Id="rId7" Type="http://schemas.microsoft.com/office/2007/relationships/diagramDrawing" Target="../diagrams/drawing33.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34.xml"/><Relationship Id="rId7" Type="http://schemas.microsoft.com/office/2007/relationships/diagramDrawing" Target="../diagrams/drawing34.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4.xml"/><Relationship Id="rId5" Type="http://schemas.openxmlformats.org/officeDocument/2006/relationships/diagramQuickStyle" Target="../diagrams/quickStyle34.xml"/><Relationship Id="rId4" Type="http://schemas.openxmlformats.org/officeDocument/2006/relationships/diagramLayout" Target="../diagrams/layout34.xml"/></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35.xml"/><Relationship Id="rId7" Type="http://schemas.microsoft.com/office/2007/relationships/diagramDrawing" Target="../diagrams/drawing35.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5.xml"/><Relationship Id="rId5" Type="http://schemas.openxmlformats.org/officeDocument/2006/relationships/diagramQuickStyle" Target="../diagrams/quickStyle35.xml"/><Relationship Id="rId4" Type="http://schemas.openxmlformats.org/officeDocument/2006/relationships/diagramLayout" Target="../diagrams/layout3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36.xml"/><Relationship Id="rId7" Type="http://schemas.microsoft.com/office/2007/relationships/diagramDrawing" Target="../diagrams/drawing36.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6.xml"/><Relationship Id="rId5" Type="http://schemas.openxmlformats.org/officeDocument/2006/relationships/diagramQuickStyle" Target="../diagrams/quickStyle36.xml"/><Relationship Id="rId4" Type="http://schemas.openxmlformats.org/officeDocument/2006/relationships/diagramLayout" Target="../diagrams/layout36.xml"/></Relationships>
</file>

<file path=ppt/slides/_rels/slide5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mailto:tbrophy@aa.ufl.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458200" cy="3566160"/>
          </a:xfrm>
        </p:spPr>
        <p:txBody>
          <a:bodyPr>
            <a:normAutofit fontScale="90000"/>
          </a:bodyPr>
          <a:lstStyle/>
          <a:p>
            <a:br>
              <a:rPr lang="en-US" sz="4400" b="1" dirty="0">
                <a:solidFill>
                  <a:schemeClr val="accent2">
                    <a:lumMod val="75000"/>
                  </a:schemeClr>
                </a:solidFill>
                <a:effectLst/>
              </a:rPr>
            </a:br>
            <a:r>
              <a:rPr lang="en-US" b="1" dirty="0"/>
              <a:t>Building and Sustaining an Institutional Assessment System</a:t>
            </a:r>
            <a:br>
              <a:rPr lang="en-US" b="1" dirty="0"/>
            </a:br>
            <a:br>
              <a:rPr lang="en-US" sz="4000" b="1" dirty="0"/>
            </a:br>
            <a:r>
              <a:rPr lang="en-US" sz="2800" b="1" dirty="0">
                <a:effectLst/>
              </a:rPr>
              <a:t>SACSCOC Annual Conference </a:t>
            </a:r>
            <a:br>
              <a:rPr lang="en-US" sz="2800" b="1" dirty="0">
                <a:effectLst/>
              </a:rPr>
            </a:br>
            <a:r>
              <a:rPr lang="en-US" sz="2800" b="1" dirty="0"/>
              <a:t>December, 2018</a:t>
            </a:r>
            <a:br>
              <a:rPr lang="en-US" sz="2400" b="1" dirty="0">
                <a:effectLst/>
              </a:rPr>
            </a:br>
            <a:endParaRPr lang="en-US" sz="2400" dirty="0">
              <a:effectLst/>
            </a:endParaRPr>
          </a:p>
        </p:txBody>
      </p:sp>
      <p:sp>
        <p:nvSpPr>
          <p:cNvPr id="3" name="Subtitle 2"/>
          <p:cNvSpPr>
            <a:spLocks noGrp="1"/>
          </p:cNvSpPr>
          <p:nvPr>
            <p:ph type="body" idx="1"/>
          </p:nvPr>
        </p:nvSpPr>
        <p:spPr>
          <a:xfrm>
            <a:off x="762000" y="4495800"/>
            <a:ext cx="8092440" cy="1795272"/>
          </a:xfrm>
        </p:spPr>
        <p:txBody>
          <a:bodyPr>
            <a:normAutofit/>
          </a:bodyPr>
          <a:lstStyle/>
          <a:p>
            <a:r>
              <a:rPr lang="en-US" b="1" cap="none" dirty="0">
                <a:solidFill>
                  <a:schemeClr val="tx1"/>
                </a:solidFill>
                <a:effectLst/>
              </a:rPr>
              <a:t>Timothy S. Brophy</a:t>
            </a:r>
            <a:r>
              <a:rPr lang="en-US" b="1" cap="none" dirty="0">
                <a:solidFill>
                  <a:schemeClr val="tx1"/>
                </a:solidFill>
              </a:rPr>
              <a:t>  – Professor and Director, Institutional Assessment, Office of the Provost</a:t>
            </a:r>
          </a:p>
          <a:p>
            <a:r>
              <a:rPr lang="en-US" b="1" cap="none" dirty="0">
                <a:solidFill>
                  <a:schemeClr val="tx1"/>
                </a:solidFill>
                <a:effectLst/>
              </a:rPr>
              <a:t>University of Florida, </a:t>
            </a:r>
            <a:r>
              <a:rPr lang="en-US" b="1" cap="none" dirty="0">
                <a:solidFill>
                  <a:schemeClr val="tx1"/>
                </a:solidFill>
              </a:rPr>
              <a:t>Gainesville, Florida</a:t>
            </a:r>
            <a:endParaRPr lang="en-US" b="1" cap="none" dirty="0">
              <a:solidFill>
                <a:schemeClr val="tx1"/>
              </a:solidFill>
              <a:effectLst/>
            </a:endParaRPr>
          </a:p>
          <a:p>
            <a:endParaRPr lang="en-US" sz="2000" b="1" dirty="0">
              <a:effectLst/>
            </a:endParaRPr>
          </a:p>
        </p:txBody>
      </p:sp>
    </p:spTree>
    <p:extLst>
      <p:ext uri="{BB962C8B-B14F-4D97-AF65-F5344CB8AC3E}">
        <p14:creationId xmlns:p14="http://schemas.microsoft.com/office/powerpoint/2010/main" val="2624278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Sources</a:t>
            </a:r>
          </a:p>
        </p:txBody>
      </p:sp>
      <p:sp>
        <p:nvSpPr>
          <p:cNvPr id="3" name="Content Placeholder 2"/>
          <p:cNvSpPr>
            <a:spLocks noGrp="1"/>
          </p:cNvSpPr>
          <p:nvPr>
            <p:ph idx="1"/>
          </p:nvPr>
        </p:nvSpPr>
        <p:spPr>
          <a:xfrm>
            <a:off x="1143000" y="1981200"/>
            <a:ext cx="7406640" cy="4206241"/>
          </a:xfrm>
        </p:spPr>
        <p:txBody>
          <a:bodyPr>
            <a:normAutofit/>
          </a:bodyPr>
          <a:lstStyle/>
          <a:p>
            <a:r>
              <a:rPr lang="en-US" sz="2800" dirty="0"/>
              <a:t>Our system inputs come from two different programs</a:t>
            </a:r>
          </a:p>
          <a:p>
            <a:pPr lvl="1"/>
            <a:r>
              <a:rPr lang="en-US" sz="2400" dirty="0"/>
              <a:t>accreditation planning and reporting program</a:t>
            </a:r>
          </a:p>
          <a:p>
            <a:pPr lvl="1"/>
            <a:r>
              <a:rPr lang="en-US" sz="2400" dirty="0"/>
              <a:t>our internal UF approval system is used for submission of new and modifications to existing Academic Assessment Plans</a:t>
            </a:r>
          </a:p>
          <a:p>
            <a:r>
              <a:rPr lang="en-US" sz="2800" dirty="0"/>
              <a:t>There is an established institutional cycle for inputting this information</a:t>
            </a:r>
          </a:p>
        </p:txBody>
      </p:sp>
    </p:spTree>
    <p:extLst>
      <p:ext uri="{BB962C8B-B14F-4D97-AF65-F5344CB8AC3E}">
        <p14:creationId xmlns:p14="http://schemas.microsoft.com/office/powerpoint/2010/main" val="2083850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324" y="228600"/>
            <a:ext cx="8016875" cy="1450757"/>
          </a:xfrm>
        </p:spPr>
        <p:txBody>
          <a:bodyPr>
            <a:normAutofit/>
          </a:bodyPr>
          <a:lstStyle/>
          <a:p>
            <a:r>
              <a:rPr lang="en-US" dirty="0"/>
              <a:t> Planning Timeline/Cycle</a:t>
            </a: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3056828454"/>
              </p:ext>
            </p:extLst>
          </p:nvPr>
        </p:nvGraphicFramePr>
        <p:xfrm>
          <a:off x="685800" y="1644470"/>
          <a:ext cx="7543800" cy="4669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451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graphicEl>
                                              <a:dgm id="{718203E0-ABC7-4786-BD35-B2FF91683FAD}"/>
                                            </p:graphicEl>
                                          </p:spTgt>
                                        </p:tgtEl>
                                        <p:attrNameLst>
                                          <p:attrName>style.visibility</p:attrName>
                                        </p:attrNameLst>
                                      </p:cBhvr>
                                      <p:to>
                                        <p:strVal val="visible"/>
                                      </p:to>
                                    </p:set>
                                    <p:anim calcmode="lin" valueType="num">
                                      <p:cBhvr>
                                        <p:cTn id="7" dur="1000" fill="hold"/>
                                        <p:tgtEl>
                                          <p:spTgt spid="4">
                                            <p:graphicEl>
                                              <a:dgm id="{718203E0-ABC7-4786-BD35-B2FF91683FAD}"/>
                                            </p:graphicEl>
                                          </p:spTgt>
                                        </p:tgtEl>
                                        <p:attrNameLst>
                                          <p:attrName>ppt_w</p:attrName>
                                        </p:attrNameLst>
                                      </p:cBhvr>
                                      <p:tavLst>
                                        <p:tav tm="0">
                                          <p:val>
                                            <p:fltVal val="0"/>
                                          </p:val>
                                        </p:tav>
                                        <p:tav tm="100000">
                                          <p:val>
                                            <p:strVal val="#ppt_w"/>
                                          </p:val>
                                        </p:tav>
                                      </p:tavLst>
                                    </p:anim>
                                    <p:anim calcmode="lin" valueType="num">
                                      <p:cBhvr>
                                        <p:cTn id="8" dur="1000" fill="hold"/>
                                        <p:tgtEl>
                                          <p:spTgt spid="4">
                                            <p:graphicEl>
                                              <a:dgm id="{718203E0-ABC7-4786-BD35-B2FF91683FAD}"/>
                                            </p:graphicEl>
                                          </p:spTgt>
                                        </p:tgtEl>
                                        <p:attrNameLst>
                                          <p:attrName>ppt_h</p:attrName>
                                        </p:attrNameLst>
                                      </p:cBhvr>
                                      <p:tavLst>
                                        <p:tav tm="0">
                                          <p:val>
                                            <p:fltVal val="0"/>
                                          </p:val>
                                        </p:tav>
                                        <p:tav tm="100000">
                                          <p:val>
                                            <p:strVal val="#ppt_h"/>
                                          </p:val>
                                        </p:tav>
                                      </p:tavLst>
                                    </p:anim>
                                    <p:anim calcmode="lin" valueType="num">
                                      <p:cBhvr>
                                        <p:cTn id="9" dur="1000" fill="hold"/>
                                        <p:tgtEl>
                                          <p:spTgt spid="4">
                                            <p:graphicEl>
                                              <a:dgm id="{718203E0-ABC7-4786-BD35-B2FF91683FAD}"/>
                                            </p:graphicEl>
                                          </p:spTgt>
                                        </p:tgtEl>
                                        <p:attrNameLst>
                                          <p:attrName>style.rotation</p:attrName>
                                        </p:attrNameLst>
                                      </p:cBhvr>
                                      <p:tavLst>
                                        <p:tav tm="0">
                                          <p:val>
                                            <p:fltVal val="90"/>
                                          </p:val>
                                        </p:tav>
                                        <p:tav tm="100000">
                                          <p:val>
                                            <p:fltVal val="0"/>
                                          </p:val>
                                        </p:tav>
                                      </p:tavLst>
                                    </p:anim>
                                    <p:animEffect transition="in" filter="fade">
                                      <p:cBhvr>
                                        <p:cTn id="10" dur="1000"/>
                                        <p:tgtEl>
                                          <p:spTgt spid="4">
                                            <p:graphicEl>
                                              <a:dgm id="{718203E0-ABC7-4786-BD35-B2FF91683FAD}"/>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graphicEl>
                                              <a:dgm id="{B4383564-632A-491A-987D-5251BDC292B9}"/>
                                            </p:graphicEl>
                                          </p:spTgt>
                                        </p:tgtEl>
                                        <p:attrNameLst>
                                          <p:attrName>style.visibility</p:attrName>
                                        </p:attrNameLst>
                                      </p:cBhvr>
                                      <p:to>
                                        <p:strVal val="visible"/>
                                      </p:to>
                                    </p:set>
                                    <p:anim calcmode="lin" valueType="num">
                                      <p:cBhvr>
                                        <p:cTn id="15" dur="1000" fill="hold"/>
                                        <p:tgtEl>
                                          <p:spTgt spid="4">
                                            <p:graphicEl>
                                              <a:dgm id="{B4383564-632A-491A-987D-5251BDC292B9}"/>
                                            </p:graphicEl>
                                          </p:spTgt>
                                        </p:tgtEl>
                                        <p:attrNameLst>
                                          <p:attrName>ppt_w</p:attrName>
                                        </p:attrNameLst>
                                      </p:cBhvr>
                                      <p:tavLst>
                                        <p:tav tm="0">
                                          <p:val>
                                            <p:fltVal val="0"/>
                                          </p:val>
                                        </p:tav>
                                        <p:tav tm="100000">
                                          <p:val>
                                            <p:strVal val="#ppt_w"/>
                                          </p:val>
                                        </p:tav>
                                      </p:tavLst>
                                    </p:anim>
                                    <p:anim calcmode="lin" valueType="num">
                                      <p:cBhvr>
                                        <p:cTn id="16" dur="1000" fill="hold"/>
                                        <p:tgtEl>
                                          <p:spTgt spid="4">
                                            <p:graphicEl>
                                              <a:dgm id="{B4383564-632A-491A-987D-5251BDC292B9}"/>
                                            </p:graphicEl>
                                          </p:spTgt>
                                        </p:tgtEl>
                                        <p:attrNameLst>
                                          <p:attrName>ppt_h</p:attrName>
                                        </p:attrNameLst>
                                      </p:cBhvr>
                                      <p:tavLst>
                                        <p:tav tm="0">
                                          <p:val>
                                            <p:fltVal val="0"/>
                                          </p:val>
                                        </p:tav>
                                        <p:tav tm="100000">
                                          <p:val>
                                            <p:strVal val="#ppt_h"/>
                                          </p:val>
                                        </p:tav>
                                      </p:tavLst>
                                    </p:anim>
                                    <p:anim calcmode="lin" valueType="num">
                                      <p:cBhvr>
                                        <p:cTn id="17" dur="1000" fill="hold"/>
                                        <p:tgtEl>
                                          <p:spTgt spid="4">
                                            <p:graphicEl>
                                              <a:dgm id="{B4383564-632A-491A-987D-5251BDC292B9}"/>
                                            </p:graphicEl>
                                          </p:spTgt>
                                        </p:tgtEl>
                                        <p:attrNameLst>
                                          <p:attrName>style.rotation</p:attrName>
                                        </p:attrNameLst>
                                      </p:cBhvr>
                                      <p:tavLst>
                                        <p:tav tm="0">
                                          <p:val>
                                            <p:fltVal val="90"/>
                                          </p:val>
                                        </p:tav>
                                        <p:tav tm="100000">
                                          <p:val>
                                            <p:fltVal val="0"/>
                                          </p:val>
                                        </p:tav>
                                      </p:tavLst>
                                    </p:anim>
                                    <p:animEffect transition="in" filter="fade">
                                      <p:cBhvr>
                                        <p:cTn id="18" dur="1000"/>
                                        <p:tgtEl>
                                          <p:spTgt spid="4">
                                            <p:graphicEl>
                                              <a:dgm id="{B4383564-632A-491A-987D-5251BDC292B9}"/>
                                            </p:graphic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4">
                                            <p:graphicEl>
                                              <a:dgm id="{C2D3BF66-3E14-476E-BB1A-8C7824DC8D8A}"/>
                                            </p:graphicEl>
                                          </p:spTgt>
                                        </p:tgtEl>
                                        <p:attrNameLst>
                                          <p:attrName>style.visibility</p:attrName>
                                        </p:attrNameLst>
                                      </p:cBhvr>
                                      <p:to>
                                        <p:strVal val="visible"/>
                                      </p:to>
                                    </p:set>
                                    <p:anim calcmode="lin" valueType="num">
                                      <p:cBhvr>
                                        <p:cTn id="21" dur="1000" fill="hold"/>
                                        <p:tgtEl>
                                          <p:spTgt spid="4">
                                            <p:graphicEl>
                                              <a:dgm id="{C2D3BF66-3E14-476E-BB1A-8C7824DC8D8A}"/>
                                            </p:graphicEl>
                                          </p:spTgt>
                                        </p:tgtEl>
                                        <p:attrNameLst>
                                          <p:attrName>ppt_w</p:attrName>
                                        </p:attrNameLst>
                                      </p:cBhvr>
                                      <p:tavLst>
                                        <p:tav tm="0">
                                          <p:val>
                                            <p:fltVal val="0"/>
                                          </p:val>
                                        </p:tav>
                                        <p:tav tm="100000">
                                          <p:val>
                                            <p:strVal val="#ppt_w"/>
                                          </p:val>
                                        </p:tav>
                                      </p:tavLst>
                                    </p:anim>
                                    <p:anim calcmode="lin" valueType="num">
                                      <p:cBhvr>
                                        <p:cTn id="22" dur="1000" fill="hold"/>
                                        <p:tgtEl>
                                          <p:spTgt spid="4">
                                            <p:graphicEl>
                                              <a:dgm id="{C2D3BF66-3E14-476E-BB1A-8C7824DC8D8A}"/>
                                            </p:graphicEl>
                                          </p:spTgt>
                                        </p:tgtEl>
                                        <p:attrNameLst>
                                          <p:attrName>ppt_h</p:attrName>
                                        </p:attrNameLst>
                                      </p:cBhvr>
                                      <p:tavLst>
                                        <p:tav tm="0">
                                          <p:val>
                                            <p:fltVal val="0"/>
                                          </p:val>
                                        </p:tav>
                                        <p:tav tm="100000">
                                          <p:val>
                                            <p:strVal val="#ppt_h"/>
                                          </p:val>
                                        </p:tav>
                                      </p:tavLst>
                                    </p:anim>
                                    <p:anim calcmode="lin" valueType="num">
                                      <p:cBhvr>
                                        <p:cTn id="23" dur="1000" fill="hold"/>
                                        <p:tgtEl>
                                          <p:spTgt spid="4">
                                            <p:graphicEl>
                                              <a:dgm id="{C2D3BF66-3E14-476E-BB1A-8C7824DC8D8A}"/>
                                            </p:graphicEl>
                                          </p:spTgt>
                                        </p:tgtEl>
                                        <p:attrNameLst>
                                          <p:attrName>style.rotation</p:attrName>
                                        </p:attrNameLst>
                                      </p:cBhvr>
                                      <p:tavLst>
                                        <p:tav tm="0">
                                          <p:val>
                                            <p:fltVal val="90"/>
                                          </p:val>
                                        </p:tav>
                                        <p:tav tm="100000">
                                          <p:val>
                                            <p:fltVal val="0"/>
                                          </p:val>
                                        </p:tav>
                                      </p:tavLst>
                                    </p:anim>
                                    <p:animEffect transition="in" filter="fade">
                                      <p:cBhvr>
                                        <p:cTn id="24" dur="1000"/>
                                        <p:tgtEl>
                                          <p:spTgt spid="4">
                                            <p:graphicEl>
                                              <a:dgm id="{C2D3BF66-3E14-476E-BB1A-8C7824DC8D8A}"/>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4">
                                            <p:graphicEl>
                                              <a:dgm id="{ED0EF962-FA57-4054-BD9A-C3BF548BC689}"/>
                                            </p:graphicEl>
                                          </p:spTgt>
                                        </p:tgtEl>
                                        <p:attrNameLst>
                                          <p:attrName>style.visibility</p:attrName>
                                        </p:attrNameLst>
                                      </p:cBhvr>
                                      <p:to>
                                        <p:strVal val="visible"/>
                                      </p:to>
                                    </p:set>
                                    <p:anim calcmode="lin" valueType="num">
                                      <p:cBhvr>
                                        <p:cTn id="29" dur="1000" fill="hold"/>
                                        <p:tgtEl>
                                          <p:spTgt spid="4">
                                            <p:graphicEl>
                                              <a:dgm id="{ED0EF962-FA57-4054-BD9A-C3BF548BC689}"/>
                                            </p:graphicEl>
                                          </p:spTgt>
                                        </p:tgtEl>
                                        <p:attrNameLst>
                                          <p:attrName>ppt_w</p:attrName>
                                        </p:attrNameLst>
                                      </p:cBhvr>
                                      <p:tavLst>
                                        <p:tav tm="0">
                                          <p:val>
                                            <p:fltVal val="0"/>
                                          </p:val>
                                        </p:tav>
                                        <p:tav tm="100000">
                                          <p:val>
                                            <p:strVal val="#ppt_w"/>
                                          </p:val>
                                        </p:tav>
                                      </p:tavLst>
                                    </p:anim>
                                    <p:anim calcmode="lin" valueType="num">
                                      <p:cBhvr>
                                        <p:cTn id="30" dur="1000" fill="hold"/>
                                        <p:tgtEl>
                                          <p:spTgt spid="4">
                                            <p:graphicEl>
                                              <a:dgm id="{ED0EF962-FA57-4054-BD9A-C3BF548BC689}"/>
                                            </p:graphicEl>
                                          </p:spTgt>
                                        </p:tgtEl>
                                        <p:attrNameLst>
                                          <p:attrName>ppt_h</p:attrName>
                                        </p:attrNameLst>
                                      </p:cBhvr>
                                      <p:tavLst>
                                        <p:tav tm="0">
                                          <p:val>
                                            <p:fltVal val="0"/>
                                          </p:val>
                                        </p:tav>
                                        <p:tav tm="100000">
                                          <p:val>
                                            <p:strVal val="#ppt_h"/>
                                          </p:val>
                                        </p:tav>
                                      </p:tavLst>
                                    </p:anim>
                                    <p:anim calcmode="lin" valueType="num">
                                      <p:cBhvr>
                                        <p:cTn id="31" dur="1000" fill="hold"/>
                                        <p:tgtEl>
                                          <p:spTgt spid="4">
                                            <p:graphicEl>
                                              <a:dgm id="{ED0EF962-FA57-4054-BD9A-C3BF548BC689}"/>
                                            </p:graphicEl>
                                          </p:spTgt>
                                        </p:tgtEl>
                                        <p:attrNameLst>
                                          <p:attrName>style.rotation</p:attrName>
                                        </p:attrNameLst>
                                      </p:cBhvr>
                                      <p:tavLst>
                                        <p:tav tm="0">
                                          <p:val>
                                            <p:fltVal val="90"/>
                                          </p:val>
                                        </p:tav>
                                        <p:tav tm="100000">
                                          <p:val>
                                            <p:fltVal val="0"/>
                                          </p:val>
                                        </p:tav>
                                      </p:tavLst>
                                    </p:anim>
                                    <p:animEffect transition="in" filter="fade">
                                      <p:cBhvr>
                                        <p:cTn id="32" dur="1000"/>
                                        <p:tgtEl>
                                          <p:spTgt spid="4">
                                            <p:graphicEl>
                                              <a:dgm id="{ED0EF962-FA57-4054-BD9A-C3BF548BC689}"/>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4">
                                            <p:graphicEl>
                                              <a:dgm id="{903C5750-B76E-4EE6-B638-25AAB64DB9F5}"/>
                                            </p:graphicEl>
                                          </p:spTgt>
                                        </p:tgtEl>
                                        <p:attrNameLst>
                                          <p:attrName>style.visibility</p:attrName>
                                        </p:attrNameLst>
                                      </p:cBhvr>
                                      <p:to>
                                        <p:strVal val="visible"/>
                                      </p:to>
                                    </p:set>
                                    <p:anim calcmode="lin" valueType="num">
                                      <p:cBhvr>
                                        <p:cTn id="37" dur="1000" fill="hold"/>
                                        <p:tgtEl>
                                          <p:spTgt spid="4">
                                            <p:graphicEl>
                                              <a:dgm id="{903C5750-B76E-4EE6-B638-25AAB64DB9F5}"/>
                                            </p:graphicEl>
                                          </p:spTgt>
                                        </p:tgtEl>
                                        <p:attrNameLst>
                                          <p:attrName>ppt_w</p:attrName>
                                        </p:attrNameLst>
                                      </p:cBhvr>
                                      <p:tavLst>
                                        <p:tav tm="0">
                                          <p:val>
                                            <p:fltVal val="0"/>
                                          </p:val>
                                        </p:tav>
                                        <p:tav tm="100000">
                                          <p:val>
                                            <p:strVal val="#ppt_w"/>
                                          </p:val>
                                        </p:tav>
                                      </p:tavLst>
                                    </p:anim>
                                    <p:anim calcmode="lin" valueType="num">
                                      <p:cBhvr>
                                        <p:cTn id="38" dur="1000" fill="hold"/>
                                        <p:tgtEl>
                                          <p:spTgt spid="4">
                                            <p:graphicEl>
                                              <a:dgm id="{903C5750-B76E-4EE6-B638-25AAB64DB9F5}"/>
                                            </p:graphicEl>
                                          </p:spTgt>
                                        </p:tgtEl>
                                        <p:attrNameLst>
                                          <p:attrName>ppt_h</p:attrName>
                                        </p:attrNameLst>
                                      </p:cBhvr>
                                      <p:tavLst>
                                        <p:tav tm="0">
                                          <p:val>
                                            <p:fltVal val="0"/>
                                          </p:val>
                                        </p:tav>
                                        <p:tav tm="100000">
                                          <p:val>
                                            <p:strVal val="#ppt_h"/>
                                          </p:val>
                                        </p:tav>
                                      </p:tavLst>
                                    </p:anim>
                                    <p:anim calcmode="lin" valueType="num">
                                      <p:cBhvr>
                                        <p:cTn id="39" dur="1000" fill="hold"/>
                                        <p:tgtEl>
                                          <p:spTgt spid="4">
                                            <p:graphicEl>
                                              <a:dgm id="{903C5750-B76E-4EE6-B638-25AAB64DB9F5}"/>
                                            </p:graphicEl>
                                          </p:spTgt>
                                        </p:tgtEl>
                                        <p:attrNameLst>
                                          <p:attrName>style.rotation</p:attrName>
                                        </p:attrNameLst>
                                      </p:cBhvr>
                                      <p:tavLst>
                                        <p:tav tm="0">
                                          <p:val>
                                            <p:fltVal val="90"/>
                                          </p:val>
                                        </p:tav>
                                        <p:tav tm="100000">
                                          <p:val>
                                            <p:fltVal val="0"/>
                                          </p:val>
                                        </p:tav>
                                      </p:tavLst>
                                    </p:anim>
                                    <p:animEffect transition="in" filter="fade">
                                      <p:cBhvr>
                                        <p:cTn id="40" dur="1000"/>
                                        <p:tgtEl>
                                          <p:spTgt spid="4">
                                            <p:graphicEl>
                                              <a:dgm id="{903C5750-B76E-4EE6-B638-25AAB64DB9F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25" y="304800"/>
            <a:ext cx="8839200" cy="1088068"/>
          </a:xfrm>
        </p:spPr>
        <p:txBody>
          <a:bodyPr>
            <a:normAutofit/>
          </a:bodyPr>
          <a:lstStyle/>
          <a:p>
            <a:pPr algn="ctr"/>
            <a:r>
              <a:rPr lang="en-US" dirty="0">
                <a:effectLst/>
              </a:rPr>
              <a:t>The Academic Assessment Plans</a:t>
            </a:r>
          </a:p>
        </p:txBody>
      </p:sp>
      <p:sp>
        <p:nvSpPr>
          <p:cNvPr id="3" name="Content Placeholder 2"/>
          <p:cNvSpPr>
            <a:spLocks noGrp="1"/>
          </p:cNvSpPr>
          <p:nvPr>
            <p:ph idx="1"/>
          </p:nvPr>
        </p:nvSpPr>
        <p:spPr/>
        <p:txBody>
          <a:bodyPr/>
          <a:lstStyle/>
          <a:p>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970760733"/>
              </p:ext>
            </p:extLst>
          </p:nvPr>
        </p:nvGraphicFramePr>
        <p:xfrm>
          <a:off x="685800" y="1600200"/>
          <a:ext cx="7543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35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graphicEl>
                                              <a:dgm id="{CBC556BB-3777-4760-84AF-9DE0CC13441F}"/>
                                            </p:graphicEl>
                                          </p:spTgt>
                                        </p:tgtEl>
                                        <p:attrNameLst>
                                          <p:attrName>style.visibility</p:attrName>
                                        </p:attrNameLst>
                                      </p:cBhvr>
                                      <p:to>
                                        <p:strVal val="visible"/>
                                      </p:to>
                                    </p:set>
                                    <p:anim calcmode="lin" valueType="num">
                                      <p:cBhvr>
                                        <p:cTn id="7" dur="1000" fill="hold"/>
                                        <p:tgtEl>
                                          <p:spTgt spid="5">
                                            <p:graphicEl>
                                              <a:dgm id="{CBC556BB-3777-4760-84AF-9DE0CC13441F}"/>
                                            </p:graphicEl>
                                          </p:spTgt>
                                        </p:tgtEl>
                                        <p:attrNameLst>
                                          <p:attrName>ppt_w</p:attrName>
                                        </p:attrNameLst>
                                      </p:cBhvr>
                                      <p:tavLst>
                                        <p:tav tm="0">
                                          <p:val>
                                            <p:fltVal val="0"/>
                                          </p:val>
                                        </p:tav>
                                        <p:tav tm="100000">
                                          <p:val>
                                            <p:strVal val="#ppt_w"/>
                                          </p:val>
                                        </p:tav>
                                      </p:tavLst>
                                    </p:anim>
                                    <p:anim calcmode="lin" valueType="num">
                                      <p:cBhvr>
                                        <p:cTn id="8" dur="1000" fill="hold"/>
                                        <p:tgtEl>
                                          <p:spTgt spid="5">
                                            <p:graphicEl>
                                              <a:dgm id="{CBC556BB-3777-4760-84AF-9DE0CC13441F}"/>
                                            </p:graphicEl>
                                          </p:spTgt>
                                        </p:tgtEl>
                                        <p:attrNameLst>
                                          <p:attrName>ppt_h</p:attrName>
                                        </p:attrNameLst>
                                      </p:cBhvr>
                                      <p:tavLst>
                                        <p:tav tm="0">
                                          <p:val>
                                            <p:fltVal val="0"/>
                                          </p:val>
                                        </p:tav>
                                        <p:tav tm="100000">
                                          <p:val>
                                            <p:strVal val="#ppt_h"/>
                                          </p:val>
                                        </p:tav>
                                      </p:tavLst>
                                    </p:anim>
                                    <p:anim calcmode="lin" valueType="num">
                                      <p:cBhvr>
                                        <p:cTn id="9" dur="1000" fill="hold"/>
                                        <p:tgtEl>
                                          <p:spTgt spid="5">
                                            <p:graphicEl>
                                              <a:dgm id="{CBC556BB-3777-4760-84AF-9DE0CC13441F}"/>
                                            </p:graphicEl>
                                          </p:spTgt>
                                        </p:tgtEl>
                                        <p:attrNameLst>
                                          <p:attrName>style.rotation</p:attrName>
                                        </p:attrNameLst>
                                      </p:cBhvr>
                                      <p:tavLst>
                                        <p:tav tm="0">
                                          <p:val>
                                            <p:fltVal val="90"/>
                                          </p:val>
                                        </p:tav>
                                        <p:tav tm="100000">
                                          <p:val>
                                            <p:fltVal val="0"/>
                                          </p:val>
                                        </p:tav>
                                      </p:tavLst>
                                    </p:anim>
                                    <p:animEffect transition="in" filter="fade">
                                      <p:cBhvr>
                                        <p:cTn id="10" dur="1000"/>
                                        <p:tgtEl>
                                          <p:spTgt spid="5">
                                            <p:graphicEl>
                                              <a:dgm id="{CBC556BB-3777-4760-84AF-9DE0CC13441F}"/>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graphicEl>
                                              <a:dgm id="{579261B1-7814-4ACC-A268-5FB70D389E71}"/>
                                            </p:graphicEl>
                                          </p:spTgt>
                                        </p:tgtEl>
                                        <p:attrNameLst>
                                          <p:attrName>style.visibility</p:attrName>
                                        </p:attrNameLst>
                                      </p:cBhvr>
                                      <p:to>
                                        <p:strVal val="visible"/>
                                      </p:to>
                                    </p:set>
                                    <p:anim calcmode="lin" valueType="num">
                                      <p:cBhvr>
                                        <p:cTn id="15" dur="1000" fill="hold"/>
                                        <p:tgtEl>
                                          <p:spTgt spid="5">
                                            <p:graphicEl>
                                              <a:dgm id="{579261B1-7814-4ACC-A268-5FB70D389E71}"/>
                                            </p:graphicEl>
                                          </p:spTgt>
                                        </p:tgtEl>
                                        <p:attrNameLst>
                                          <p:attrName>ppt_w</p:attrName>
                                        </p:attrNameLst>
                                      </p:cBhvr>
                                      <p:tavLst>
                                        <p:tav tm="0">
                                          <p:val>
                                            <p:fltVal val="0"/>
                                          </p:val>
                                        </p:tav>
                                        <p:tav tm="100000">
                                          <p:val>
                                            <p:strVal val="#ppt_w"/>
                                          </p:val>
                                        </p:tav>
                                      </p:tavLst>
                                    </p:anim>
                                    <p:anim calcmode="lin" valueType="num">
                                      <p:cBhvr>
                                        <p:cTn id="16" dur="1000" fill="hold"/>
                                        <p:tgtEl>
                                          <p:spTgt spid="5">
                                            <p:graphicEl>
                                              <a:dgm id="{579261B1-7814-4ACC-A268-5FB70D389E71}"/>
                                            </p:graphicEl>
                                          </p:spTgt>
                                        </p:tgtEl>
                                        <p:attrNameLst>
                                          <p:attrName>ppt_h</p:attrName>
                                        </p:attrNameLst>
                                      </p:cBhvr>
                                      <p:tavLst>
                                        <p:tav tm="0">
                                          <p:val>
                                            <p:fltVal val="0"/>
                                          </p:val>
                                        </p:tav>
                                        <p:tav tm="100000">
                                          <p:val>
                                            <p:strVal val="#ppt_h"/>
                                          </p:val>
                                        </p:tav>
                                      </p:tavLst>
                                    </p:anim>
                                    <p:anim calcmode="lin" valueType="num">
                                      <p:cBhvr>
                                        <p:cTn id="17" dur="1000" fill="hold"/>
                                        <p:tgtEl>
                                          <p:spTgt spid="5">
                                            <p:graphicEl>
                                              <a:dgm id="{579261B1-7814-4ACC-A268-5FB70D389E71}"/>
                                            </p:graphicEl>
                                          </p:spTgt>
                                        </p:tgtEl>
                                        <p:attrNameLst>
                                          <p:attrName>style.rotation</p:attrName>
                                        </p:attrNameLst>
                                      </p:cBhvr>
                                      <p:tavLst>
                                        <p:tav tm="0">
                                          <p:val>
                                            <p:fltVal val="90"/>
                                          </p:val>
                                        </p:tav>
                                        <p:tav tm="100000">
                                          <p:val>
                                            <p:fltVal val="0"/>
                                          </p:val>
                                        </p:tav>
                                      </p:tavLst>
                                    </p:anim>
                                    <p:animEffect transition="in" filter="fade">
                                      <p:cBhvr>
                                        <p:cTn id="18" dur="1000"/>
                                        <p:tgtEl>
                                          <p:spTgt spid="5">
                                            <p:graphicEl>
                                              <a:dgm id="{579261B1-7814-4ACC-A268-5FB70D389E71}"/>
                                            </p:graphic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5">
                                            <p:graphicEl>
                                              <a:dgm id="{DC459EB7-C22E-4CF9-98BD-74630411E355}"/>
                                            </p:graphicEl>
                                          </p:spTgt>
                                        </p:tgtEl>
                                        <p:attrNameLst>
                                          <p:attrName>style.visibility</p:attrName>
                                        </p:attrNameLst>
                                      </p:cBhvr>
                                      <p:to>
                                        <p:strVal val="visible"/>
                                      </p:to>
                                    </p:set>
                                    <p:anim calcmode="lin" valueType="num">
                                      <p:cBhvr>
                                        <p:cTn id="21" dur="1000" fill="hold"/>
                                        <p:tgtEl>
                                          <p:spTgt spid="5">
                                            <p:graphicEl>
                                              <a:dgm id="{DC459EB7-C22E-4CF9-98BD-74630411E355}"/>
                                            </p:graphicEl>
                                          </p:spTgt>
                                        </p:tgtEl>
                                        <p:attrNameLst>
                                          <p:attrName>ppt_w</p:attrName>
                                        </p:attrNameLst>
                                      </p:cBhvr>
                                      <p:tavLst>
                                        <p:tav tm="0">
                                          <p:val>
                                            <p:fltVal val="0"/>
                                          </p:val>
                                        </p:tav>
                                        <p:tav tm="100000">
                                          <p:val>
                                            <p:strVal val="#ppt_w"/>
                                          </p:val>
                                        </p:tav>
                                      </p:tavLst>
                                    </p:anim>
                                    <p:anim calcmode="lin" valueType="num">
                                      <p:cBhvr>
                                        <p:cTn id="22" dur="1000" fill="hold"/>
                                        <p:tgtEl>
                                          <p:spTgt spid="5">
                                            <p:graphicEl>
                                              <a:dgm id="{DC459EB7-C22E-4CF9-98BD-74630411E355}"/>
                                            </p:graphicEl>
                                          </p:spTgt>
                                        </p:tgtEl>
                                        <p:attrNameLst>
                                          <p:attrName>ppt_h</p:attrName>
                                        </p:attrNameLst>
                                      </p:cBhvr>
                                      <p:tavLst>
                                        <p:tav tm="0">
                                          <p:val>
                                            <p:fltVal val="0"/>
                                          </p:val>
                                        </p:tav>
                                        <p:tav tm="100000">
                                          <p:val>
                                            <p:strVal val="#ppt_h"/>
                                          </p:val>
                                        </p:tav>
                                      </p:tavLst>
                                    </p:anim>
                                    <p:anim calcmode="lin" valueType="num">
                                      <p:cBhvr>
                                        <p:cTn id="23" dur="1000" fill="hold"/>
                                        <p:tgtEl>
                                          <p:spTgt spid="5">
                                            <p:graphicEl>
                                              <a:dgm id="{DC459EB7-C22E-4CF9-98BD-74630411E355}"/>
                                            </p:graphicEl>
                                          </p:spTgt>
                                        </p:tgtEl>
                                        <p:attrNameLst>
                                          <p:attrName>style.rotation</p:attrName>
                                        </p:attrNameLst>
                                      </p:cBhvr>
                                      <p:tavLst>
                                        <p:tav tm="0">
                                          <p:val>
                                            <p:fltVal val="90"/>
                                          </p:val>
                                        </p:tav>
                                        <p:tav tm="100000">
                                          <p:val>
                                            <p:fltVal val="0"/>
                                          </p:val>
                                        </p:tav>
                                      </p:tavLst>
                                    </p:anim>
                                    <p:animEffect transition="in" filter="fade">
                                      <p:cBhvr>
                                        <p:cTn id="24" dur="1000"/>
                                        <p:tgtEl>
                                          <p:spTgt spid="5">
                                            <p:graphicEl>
                                              <a:dgm id="{DC459EB7-C22E-4CF9-98BD-74630411E355}"/>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5">
                                            <p:graphicEl>
                                              <a:dgm id="{5CB28F75-975A-47CD-8A52-78BAD2BC47EF}"/>
                                            </p:graphicEl>
                                          </p:spTgt>
                                        </p:tgtEl>
                                        <p:attrNameLst>
                                          <p:attrName>style.visibility</p:attrName>
                                        </p:attrNameLst>
                                      </p:cBhvr>
                                      <p:to>
                                        <p:strVal val="visible"/>
                                      </p:to>
                                    </p:set>
                                    <p:anim calcmode="lin" valueType="num">
                                      <p:cBhvr>
                                        <p:cTn id="29" dur="1000" fill="hold"/>
                                        <p:tgtEl>
                                          <p:spTgt spid="5">
                                            <p:graphicEl>
                                              <a:dgm id="{5CB28F75-975A-47CD-8A52-78BAD2BC47EF}"/>
                                            </p:graphicEl>
                                          </p:spTgt>
                                        </p:tgtEl>
                                        <p:attrNameLst>
                                          <p:attrName>ppt_w</p:attrName>
                                        </p:attrNameLst>
                                      </p:cBhvr>
                                      <p:tavLst>
                                        <p:tav tm="0">
                                          <p:val>
                                            <p:fltVal val="0"/>
                                          </p:val>
                                        </p:tav>
                                        <p:tav tm="100000">
                                          <p:val>
                                            <p:strVal val="#ppt_w"/>
                                          </p:val>
                                        </p:tav>
                                      </p:tavLst>
                                    </p:anim>
                                    <p:anim calcmode="lin" valueType="num">
                                      <p:cBhvr>
                                        <p:cTn id="30" dur="1000" fill="hold"/>
                                        <p:tgtEl>
                                          <p:spTgt spid="5">
                                            <p:graphicEl>
                                              <a:dgm id="{5CB28F75-975A-47CD-8A52-78BAD2BC47EF}"/>
                                            </p:graphicEl>
                                          </p:spTgt>
                                        </p:tgtEl>
                                        <p:attrNameLst>
                                          <p:attrName>ppt_h</p:attrName>
                                        </p:attrNameLst>
                                      </p:cBhvr>
                                      <p:tavLst>
                                        <p:tav tm="0">
                                          <p:val>
                                            <p:fltVal val="0"/>
                                          </p:val>
                                        </p:tav>
                                        <p:tav tm="100000">
                                          <p:val>
                                            <p:strVal val="#ppt_h"/>
                                          </p:val>
                                        </p:tav>
                                      </p:tavLst>
                                    </p:anim>
                                    <p:anim calcmode="lin" valueType="num">
                                      <p:cBhvr>
                                        <p:cTn id="31" dur="1000" fill="hold"/>
                                        <p:tgtEl>
                                          <p:spTgt spid="5">
                                            <p:graphicEl>
                                              <a:dgm id="{5CB28F75-975A-47CD-8A52-78BAD2BC47EF}"/>
                                            </p:graphicEl>
                                          </p:spTgt>
                                        </p:tgtEl>
                                        <p:attrNameLst>
                                          <p:attrName>style.rotation</p:attrName>
                                        </p:attrNameLst>
                                      </p:cBhvr>
                                      <p:tavLst>
                                        <p:tav tm="0">
                                          <p:val>
                                            <p:fltVal val="90"/>
                                          </p:val>
                                        </p:tav>
                                        <p:tav tm="100000">
                                          <p:val>
                                            <p:fltVal val="0"/>
                                          </p:val>
                                        </p:tav>
                                      </p:tavLst>
                                    </p:anim>
                                    <p:animEffect transition="in" filter="fade">
                                      <p:cBhvr>
                                        <p:cTn id="32" dur="1000"/>
                                        <p:tgtEl>
                                          <p:spTgt spid="5">
                                            <p:graphicEl>
                                              <a:dgm id="{5CB28F75-975A-47CD-8A52-78BAD2BC47EF}"/>
                                            </p:graphicEl>
                                          </p:spTgt>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5">
                                            <p:graphicEl>
                                              <a:dgm id="{1B92DD2A-ECD8-4760-89D7-9C8A7C22C241}"/>
                                            </p:graphicEl>
                                          </p:spTgt>
                                        </p:tgtEl>
                                        <p:attrNameLst>
                                          <p:attrName>style.visibility</p:attrName>
                                        </p:attrNameLst>
                                      </p:cBhvr>
                                      <p:to>
                                        <p:strVal val="visible"/>
                                      </p:to>
                                    </p:set>
                                    <p:anim calcmode="lin" valueType="num">
                                      <p:cBhvr>
                                        <p:cTn id="35" dur="1000" fill="hold"/>
                                        <p:tgtEl>
                                          <p:spTgt spid="5">
                                            <p:graphicEl>
                                              <a:dgm id="{1B92DD2A-ECD8-4760-89D7-9C8A7C22C241}"/>
                                            </p:graphicEl>
                                          </p:spTgt>
                                        </p:tgtEl>
                                        <p:attrNameLst>
                                          <p:attrName>ppt_w</p:attrName>
                                        </p:attrNameLst>
                                      </p:cBhvr>
                                      <p:tavLst>
                                        <p:tav tm="0">
                                          <p:val>
                                            <p:fltVal val="0"/>
                                          </p:val>
                                        </p:tav>
                                        <p:tav tm="100000">
                                          <p:val>
                                            <p:strVal val="#ppt_w"/>
                                          </p:val>
                                        </p:tav>
                                      </p:tavLst>
                                    </p:anim>
                                    <p:anim calcmode="lin" valueType="num">
                                      <p:cBhvr>
                                        <p:cTn id="36" dur="1000" fill="hold"/>
                                        <p:tgtEl>
                                          <p:spTgt spid="5">
                                            <p:graphicEl>
                                              <a:dgm id="{1B92DD2A-ECD8-4760-89D7-9C8A7C22C241}"/>
                                            </p:graphicEl>
                                          </p:spTgt>
                                        </p:tgtEl>
                                        <p:attrNameLst>
                                          <p:attrName>ppt_h</p:attrName>
                                        </p:attrNameLst>
                                      </p:cBhvr>
                                      <p:tavLst>
                                        <p:tav tm="0">
                                          <p:val>
                                            <p:fltVal val="0"/>
                                          </p:val>
                                        </p:tav>
                                        <p:tav tm="100000">
                                          <p:val>
                                            <p:strVal val="#ppt_h"/>
                                          </p:val>
                                        </p:tav>
                                      </p:tavLst>
                                    </p:anim>
                                    <p:anim calcmode="lin" valueType="num">
                                      <p:cBhvr>
                                        <p:cTn id="37" dur="1000" fill="hold"/>
                                        <p:tgtEl>
                                          <p:spTgt spid="5">
                                            <p:graphicEl>
                                              <a:dgm id="{1B92DD2A-ECD8-4760-89D7-9C8A7C22C241}"/>
                                            </p:graphicEl>
                                          </p:spTgt>
                                        </p:tgtEl>
                                        <p:attrNameLst>
                                          <p:attrName>style.rotation</p:attrName>
                                        </p:attrNameLst>
                                      </p:cBhvr>
                                      <p:tavLst>
                                        <p:tav tm="0">
                                          <p:val>
                                            <p:fltVal val="90"/>
                                          </p:val>
                                        </p:tav>
                                        <p:tav tm="100000">
                                          <p:val>
                                            <p:fltVal val="0"/>
                                          </p:val>
                                        </p:tav>
                                      </p:tavLst>
                                    </p:anim>
                                    <p:animEffect transition="in" filter="fade">
                                      <p:cBhvr>
                                        <p:cTn id="38" dur="1000"/>
                                        <p:tgtEl>
                                          <p:spTgt spid="5">
                                            <p:graphicEl>
                                              <a:dgm id="{1B92DD2A-ECD8-4760-89D7-9C8A7C22C241}"/>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5">
                                            <p:graphicEl>
                                              <a:dgm id="{BDEBBE8E-BA87-4B14-9F6D-A636FF6D5759}"/>
                                            </p:graphicEl>
                                          </p:spTgt>
                                        </p:tgtEl>
                                        <p:attrNameLst>
                                          <p:attrName>style.visibility</p:attrName>
                                        </p:attrNameLst>
                                      </p:cBhvr>
                                      <p:to>
                                        <p:strVal val="visible"/>
                                      </p:to>
                                    </p:set>
                                    <p:anim calcmode="lin" valueType="num">
                                      <p:cBhvr>
                                        <p:cTn id="43" dur="1000" fill="hold"/>
                                        <p:tgtEl>
                                          <p:spTgt spid="5">
                                            <p:graphicEl>
                                              <a:dgm id="{BDEBBE8E-BA87-4B14-9F6D-A636FF6D5759}"/>
                                            </p:graphicEl>
                                          </p:spTgt>
                                        </p:tgtEl>
                                        <p:attrNameLst>
                                          <p:attrName>ppt_w</p:attrName>
                                        </p:attrNameLst>
                                      </p:cBhvr>
                                      <p:tavLst>
                                        <p:tav tm="0">
                                          <p:val>
                                            <p:fltVal val="0"/>
                                          </p:val>
                                        </p:tav>
                                        <p:tav tm="100000">
                                          <p:val>
                                            <p:strVal val="#ppt_w"/>
                                          </p:val>
                                        </p:tav>
                                      </p:tavLst>
                                    </p:anim>
                                    <p:anim calcmode="lin" valueType="num">
                                      <p:cBhvr>
                                        <p:cTn id="44" dur="1000" fill="hold"/>
                                        <p:tgtEl>
                                          <p:spTgt spid="5">
                                            <p:graphicEl>
                                              <a:dgm id="{BDEBBE8E-BA87-4B14-9F6D-A636FF6D5759}"/>
                                            </p:graphicEl>
                                          </p:spTgt>
                                        </p:tgtEl>
                                        <p:attrNameLst>
                                          <p:attrName>ppt_h</p:attrName>
                                        </p:attrNameLst>
                                      </p:cBhvr>
                                      <p:tavLst>
                                        <p:tav tm="0">
                                          <p:val>
                                            <p:fltVal val="0"/>
                                          </p:val>
                                        </p:tav>
                                        <p:tav tm="100000">
                                          <p:val>
                                            <p:strVal val="#ppt_h"/>
                                          </p:val>
                                        </p:tav>
                                      </p:tavLst>
                                    </p:anim>
                                    <p:anim calcmode="lin" valueType="num">
                                      <p:cBhvr>
                                        <p:cTn id="45" dur="1000" fill="hold"/>
                                        <p:tgtEl>
                                          <p:spTgt spid="5">
                                            <p:graphicEl>
                                              <a:dgm id="{BDEBBE8E-BA87-4B14-9F6D-A636FF6D5759}"/>
                                            </p:graphicEl>
                                          </p:spTgt>
                                        </p:tgtEl>
                                        <p:attrNameLst>
                                          <p:attrName>style.rotation</p:attrName>
                                        </p:attrNameLst>
                                      </p:cBhvr>
                                      <p:tavLst>
                                        <p:tav tm="0">
                                          <p:val>
                                            <p:fltVal val="90"/>
                                          </p:val>
                                        </p:tav>
                                        <p:tav tm="100000">
                                          <p:val>
                                            <p:fltVal val="0"/>
                                          </p:val>
                                        </p:tav>
                                      </p:tavLst>
                                    </p:anim>
                                    <p:animEffect transition="in" filter="fade">
                                      <p:cBhvr>
                                        <p:cTn id="46" dur="1000"/>
                                        <p:tgtEl>
                                          <p:spTgt spid="5">
                                            <p:graphicEl>
                                              <a:dgm id="{BDEBBE8E-BA87-4B14-9F6D-A636FF6D5759}"/>
                                            </p:graphic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5">
                                            <p:graphicEl>
                                              <a:dgm id="{693148A6-3883-4025-9382-B313EE9D263A}"/>
                                            </p:graphicEl>
                                          </p:spTgt>
                                        </p:tgtEl>
                                        <p:attrNameLst>
                                          <p:attrName>style.visibility</p:attrName>
                                        </p:attrNameLst>
                                      </p:cBhvr>
                                      <p:to>
                                        <p:strVal val="visible"/>
                                      </p:to>
                                    </p:set>
                                    <p:anim calcmode="lin" valueType="num">
                                      <p:cBhvr>
                                        <p:cTn id="49" dur="1000" fill="hold"/>
                                        <p:tgtEl>
                                          <p:spTgt spid="5">
                                            <p:graphicEl>
                                              <a:dgm id="{693148A6-3883-4025-9382-B313EE9D263A}"/>
                                            </p:graphicEl>
                                          </p:spTgt>
                                        </p:tgtEl>
                                        <p:attrNameLst>
                                          <p:attrName>ppt_w</p:attrName>
                                        </p:attrNameLst>
                                      </p:cBhvr>
                                      <p:tavLst>
                                        <p:tav tm="0">
                                          <p:val>
                                            <p:fltVal val="0"/>
                                          </p:val>
                                        </p:tav>
                                        <p:tav tm="100000">
                                          <p:val>
                                            <p:strVal val="#ppt_w"/>
                                          </p:val>
                                        </p:tav>
                                      </p:tavLst>
                                    </p:anim>
                                    <p:anim calcmode="lin" valueType="num">
                                      <p:cBhvr>
                                        <p:cTn id="50" dur="1000" fill="hold"/>
                                        <p:tgtEl>
                                          <p:spTgt spid="5">
                                            <p:graphicEl>
                                              <a:dgm id="{693148A6-3883-4025-9382-B313EE9D263A}"/>
                                            </p:graphicEl>
                                          </p:spTgt>
                                        </p:tgtEl>
                                        <p:attrNameLst>
                                          <p:attrName>ppt_h</p:attrName>
                                        </p:attrNameLst>
                                      </p:cBhvr>
                                      <p:tavLst>
                                        <p:tav tm="0">
                                          <p:val>
                                            <p:fltVal val="0"/>
                                          </p:val>
                                        </p:tav>
                                        <p:tav tm="100000">
                                          <p:val>
                                            <p:strVal val="#ppt_h"/>
                                          </p:val>
                                        </p:tav>
                                      </p:tavLst>
                                    </p:anim>
                                    <p:anim calcmode="lin" valueType="num">
                                      <p:cBhvr>
                                        <p:cTn id="51" dur="1000" fill="hold"/>
                                        <p:tgtEl>
                                          <p:spTgt spid="5">
                                            <p:graphicEl>
                                              <a:dgm id="{693148A6-3883-4025-9382-B313EE9D263A}"/>
                                            </p:graphicEl>
                                          </p:spTgt>
                                        </p:tgtEl>
                                        <p:attrNameLst>
                                          <p:attrName>style.rotation</p:attrName>
                                        </p:attrNameLst>
                                      </p:cBhvr>
                                      <p:tavLst>
                                        <p:tav tm="0">
                                          <p:val>
                                            <p:fltVal val="90"/>
                                          </p:val>
                                        </p:tav>
                                        <p:tav tm="100000">
                                          <p:val>
                                            <p:fltVal val="0"/>
                                          </p:val>
                                        </p:tav>
                                      </p:tavLst>
                                    </p:anim>
                                    <p:animEffect transition="in" filter="fade">
                                      <p:cBhvr>
                                        <p:cTn id="52" dur="1000"/>
                                        <p:tgtEl>
                                          <p:spTgt spid="5">
                                            <p:graphicEl>
                                              <a:dgm id="{693148A6-3883-4025-9382-B313EE9D263A}"/>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5">
                                            <p:graphicEl>
                                              <a:dgm id="{5254317B-F1D5-4A84-AEEE-A56F2ED210EF}"/>
                                            </p:graphicEl>
                                          </p:spTgt>
                                        </p:tgtEl>
                                        <p:attrNameLst>
                                          <p:attrName>style.visibility</p:attrName>
                                        </p:attrNameLst>
                                      </p:cBhvr>
                                      <p:to>
                                        <p:strVal val="visible"/>
                                      </p:to>
                                    </p:set>
                                    <p:anim calcmode="lin" valueType="num">
                                      <p:cBhvr>
                                        <p:cTn id="57" dur="1000" fill="hold"/>
                                        <p:tgtEl>
                                          <p:spTgt spid="5">
                                            <p:graphicEl>
                                              <a:dgm id="{5254317B-F1D5-4A84-AEEE-A56F2ED210EF}"/>
                                            </p:graphicEl>
                                          </p:spTgt>
                                        </p:tgtEl>
                                        <p:attrNameLst>
                                          <p:attrName>ppt_w</p:attrName>
                                        </p:attrNameLst>
                                      </p:cBhvr>
                                      <p:tavLst>
                                        <p:tav tm="0">
                                          <p:val>
                                            <p:fltVal val="0"/>
                                          </p:val>
                                        </p:tav>
                                        <p:tav tm="100000">
                                          <p:val>
                                            <p:strVal val="#ppt_w"/>
                                          </p:val>
                                        </p:tav>
                                      </p:tavLst>
                                    </p:anim>
                                    <p:anim calcmode="lin" valueType="num">
                                      <p:cBhvr>
                                        <p:cTn id="58" dur="1000" fill="hold"/>
                                        <p:tgtEl>
                                          <p:spTgt spid="5">
                                            <p:graphicEl>
                                              <a:dgm id="{5254317B-F1D5-4A84-AEEE-A56F2ED210EF}"/>
                                            </p:graphicEl>
                                          </p:spTgt>
                                        </p:tgtEl>
                                        <p:attrNameLst>
                                          <p:attrName>ppt_h</p:attrName>
                                        </p:attrNameLst>
                                      </p:cBhvr>
                                      <p:tavLst>
                                        <p:tav tm="0">
                                          <p:val>
                                            <p:fltVal val="0"/>
                                          </p:val>
                                        </p:tav>
                                        <p:tav tm="100000">
                                          <p:val>
                                            <p:strVal val="#ppt_h"/>
                                          </p:val>
                                        </p:tav>
                                      </p:tavLst>
                                    </p:anim>
                                    <p:anim calcmode="lin" valueType="num">
                                      <p:cBhvr>
                                        <p:cTn id="59" dur="1000" fill="hold"/>
                                        <p:tgtEl>
                                          <p:spTgt spid="5">
                                            <p:graphicEl>
                                              <a:dgm id="{5254317B-F1D5-4A84-AEEE-A56F2ED210EF}"/>
                                            </p:graphicEl>
                                          </p:spTgt>
                                        </p:tgtEl>
                                        <p:attrNameLst>
                                          <p:attrName>style.rotation</p:attrName>
                                        </p:attrNameLst>
                                      </p:cBhvr>
                                      <p:tavLst>
                                        <p:tav tm="0">
                                          <p:val>
                                            <p:fltVal val="90"/>
                                          </p:val>
                                        </p:tav>
                                        <p:tav tm="100000">
                                          <p:val>
                                            <p:fltVal val="0"/>
                                          </p:val>
                                        </p:tav>
                                      </p:tavLst>
                                    </p:anim>
                                    <p:animEffect transition="in" filter="fade">
                                      <p:cBhvr>
                                        <p:cTn id="60" dur="1000"/>
                                        <p:tgtEl>
                                          <p:spTgt spid="5">
                                            <p:graphicEl>
                                              <a:dgm id="{5254317B-F1D5-4A84-AEEE-A56F2ED210EF}"/>
                                            </p:graphicEl>
                                          </p:spTgt>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5">
                                            <p:graphicEl>
                                              <a:dgm id="{026E70E1-99AB-40D8-BA24-77517CFE50B5}"/>
                                            </p:graphicEl>
                                          </p:spTgt>
                                        </p:tgtEl>
                                        <p:attrNameLst>
                                          <p:attrName>style.visibility</p:attrName>
                                        </p:attrNameLst>
                                      </p:cBhvr>
                                      <p:to>
                                        <p:strVal val="visible"/>
                                      </p:to>
                                    </p:set>
                                    <p:anim calcmode="lin" valueType="num">
                                      <p:cBhvr>
                                        <p:cTn id="63" dur="1000" fill="hold"/>
                                        <p:tgtEl>
                                          <p:spTgt spid="5">
                                            <p:graphicEl>
                                              <a:dgm id="{026E70E1-99AB-40D8-BA24-77517CFE50B5}"/>
                                            </p:graphicEl>
                                          </p:spTgt>
                                        </p:tgtEl>
                                        <p:attrNameLst>
                                          <p:attrName>ppt_w</p:attrName>
                                        </p:attrNameLst>
                                      </p:cBhvr>
                                      <p:tavLst>
                                        <p:tav tm="0">
                                          <p:val>
                                            <p:fltVal val="0"/>
                                          </p:val>
                                        </p:tav>
                                        <p:tav tm="100000">
                                          <p:val>
                                            <p:strVal val="#ppt_w"/>
                                          </p:val>
                                        </p:tav>
                                      </p:tavLst>
                                    </p:anim>
                                    <p:anim calcmode="lin" valueType="num">
                                      <p:cBhvr>
                                        <p:cTn id="64" dur="1000" fill="hold"/>
                                        <p:tgtEl>
                                          <p:spTgt spid="5">
                                            <p:graphicEl>
                                              <a:dgm id="{026E70E1-99AB-40D8-BA24-77517CFE50B5}"/>
                                            </p:graphicEl>
                                          </p:spTgt>
                                        </p:tgtEl>
                                        <p:attrNameLst>
                                          <p:attrName>ppt_h</p:attrName>
                                        </p:attrNameLst>
                                      </p:cBhvr>
                                      <p:tavLst>
                                        <p:tav tm="0">
                                          <p:val>
                                            <p:fltVal val="0"/>
                                          </p:val>
                                        </p:tav>
                                        <p:tav tm="100000">
                                          <p:val>
                                            <p:strVal val="#ppt_h"/>
                                          </p:val>
                                        </p:tav>
                                      </p:tavLst>
                                    </p:anim>
                                    <p:anim calcmode="lin" valueType="num">
                                      <p:cBhvr>
                                        <p:cTn id="65" dur="1000" fill="hold"/>
                                        <p:tgtEl>
                                          <p:spTgt spid="5">
                                            <p:graphicEl>
                                              <a:dgm id="{026E70E1-99AB-40D8-BA24-77517CFE50B5}"/>
                                            </p:graphicEl>
                                          </p:spTgt>
                                        </p:tgtEl>
                                        <p:attrNameLst>
                                          <p:attrName>style.rotation</p:attrName>
                                        </p:attrNameLst>
                                      </p:cBhvr>
                                      <p:tavLst>
                                        <p:tav tm="0">
                                          <p:val>
                                            <p:fltVal val="90"/>
                                          </p:val>
                                        </p:tav>
                                        <p:tav tm="100000">
                                          <p:val>
                                            <p:fltVal val="0"/>
                                          </p:val>
                                        </p:tav>
                                      </p:tavLst>
                                    </p:anim>
                                    <p:animEffect transition="in" filter="fade">
                                      <p:cBhvr>
                                        <p:cTn id="66" dur="1000"/>
                                        <p:tgtEl>
                                          <p:spTgt spid="5">
                                            <p:graphicEl>
                                              <a:dgm id="{026E70E1-99AB-40D8-BA24-77517CFE50B5}"/>
                                            </p:graphic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5">
                                            <p:graphicEl>
                                              <a:dgm id="{FB34A9A6-6136-455D-BAEB-C2BC933A9813}"/>
                                            </p:graphicEl>
                                          </p:spTgt>
                                        </p:tgtEl>
                                        <p:attrNameLst>
                                          <p:attrName>style.visibility</p:attrName>
                                        </p:attrNameLst>
                                      </p:cBhvr>
                                      <p:to>
                                        <p:strVal val="visible"/>
                                      </p:to>
                                    </p:set>
                                    <p:anim calcmode="lin" valueType="num">
                                      <p:cBhvr>
                                        <p:cTn id="71" dur="1000" fill="hold"/>
                                        <p:tgtEl>
                                          <p:spTgt spid="5">
                                            <p:graphicEl>
                                              <a:dgm id="{FB34A9A6-6136-455D-BAEB-C2BC933A9813}"/>
                                            </p:graphicEl>
                                          </p:spTgt>
                                        </p:tgtEl>
                                        <p:attrNameLst>
                                          <p:attrName>ppt_w</p:attrName>
                                        </p:attrNameLst>
                                      </p:cBhvr>
                                      <p:tavLst>
                                        <p:tav tm="0">
                                          <p:val>
                                            <p:fltVal val="0"/>
                                          </p:val>
                                        </p:tav>
                                        <p:tav tm="100000">
                                          <p:val>
                                            <p:strVal val="#ppt_w"/>
                                          </p:val>
                                        </p:tav>
                                      </p:tavLst>
                                    </p:anim>
                                    <p:anim calcmode="lin" valueType="num">
                                      <p:cBhvr>
                                        <p:cTn id="72" dur="1000" fill="hold"/>
                                        <p:tgtEl>
                                          <p:spTgt spid="5">
                                            <p:graphicEl>
                                              <a:dgm id="{FB34A9A6-6136-455D-BAEB-C2BC933A9813}"/>
                                            </p:graphicEl>
                                          </p:spTgt>
                                        </p:tgtEl>
                                        <p:attrNameLst>
                                          <p:attrName>ppt_h</p:attrName>
                                        </p:attrNameLst>
                                      </p:cBhvr>
                                      <p:tavLst>
                                        <p:tav tm="0">
                                          <p:val>
                                            <p:fltVal val="0"/>
                                          </p:val>
                                        </p:tav>
                                        <p:tav tm="100000">
                                          <p:val>
                                            <p:strVal val="#ppt_h"/>
                                          </p:val>
                                        </p:tav>
                                      </p:tavLst>
                                    </p:anim>
                                    <p:anim calcmode="lin" valueType="num">
                                      <p:cBhvr>
                                        <p:cTn id="73" dur="1000" fill="hold"/>
                                        <p:tgtEl>
                                          <p:spTgt spid="5">
                                            <p:graphicEl>
                                              <a:dgm id="{FB34A9A6-6136-455D-BAEB-C2BC933A9813}"/>
                                            </p:graphicEl>
                                          </p:spTgt>
                                        </p:tgtEl>
                                        <p:attrNameLst>
                                          <p:attrName>style.rotation</p:attrName>
                                        </p:attrNameLst>
                                      </p:cBhvr>
                                      <p:tavLst>
                                        <p:tav tm="0">
                                          <p:val>
                                            <p:fltVal val="90"/>
                                          </p:val>
                                        </p:tav>
                                        <p:tav tm="100000">
                                          <p:val>
                                            <p:fltVal val="0"/>
                                          </p:val>
                                        </p:tav>
                                      </p:tavLst>
                                    </p:anim>
                                    <p:animEffect transition="in" filter="fade">
                                      <p:cBhvr>
                                        <p:cTn id="74" dur="1000"/>
                                        <p:tgtEl>
                                          <p:spTgt spid="5">
                                            <p:graphicEl>
                                              <a:dgm id="{FB34A9A6-6136-455D-BAEB-C2BC933A9813}"/>
                                            </p:graphicEl>
                                          </p:spTgt>
                                        </p:tgtEl>
                                      </p:cBhvr>
                                    </p:animEffect>
                                  </p:childTnLst>
                                </p:cTn>
                              </p:par>
                              <p:par>
                                <p:cTn id="75" presetID="31" presetClass="entr" presetSubtype="0" fill="hold" grpId="0" nodeType="withEffect">
                                  <p:stCondLst>
                                    <p:cond delay="0"/>
                                  </p:stCondLst>
                                  <p:childTnLst>
                                    <p:set>
                                      <p:cBhvr>
                                        <p:cTn id="76" dur="1" fill="hold">
                                          <p:stCondLst>
                                            <p:cond delay="0"/>
                                          </p:stCondLst>
                                        </p:cTn>
                                        <p:tgtEl>
                                          <p:spTgt spid="5">
                                            <p:graphicEl>
                                              <a:dgm id="{02C92EF9-1390-4C50-A393-16B44838E3CC}"/>
                                            </p:graphicEl>
                                          </p:spTgt>
                                        </p:tgtEl>
                                        <p:attrNameLst>
                                          <p:attrName>style.visibility</p:attrName>
                                        </p:attrNameLst>
                                      </p:cBhvr>
                                      <p:to>
                                        <p:strVal val="visible"/>
                                      </p:to>
                                    </p:set>
                                    <p:anim calcmode="lin" valueType="num">
                                      <p:cBhvr>
                                        <p:cTn id="77" dur="1000" fill="hold"/>
                                        <p:tgtEl>
                                          <p:spTgt spid="5">
                                            <p:graphicEl>
                                              <a:dgm id="{02C92EF9-1390-4C50-A393-16B44838E3CC}"/>
                                            </p:graphicEl>
                                          </p:spTgt>
                                        </p:tgtEl>
                                        <p:attrNameLst>
                                          <p:attrName>ppt_w</p:attrName>
                                        </p:attrNameLst>
                                      </p:cBhvr>
                                      <p:tavLst>
                                        <p:tav tm="0">
                                          <p:val>
                                            <p:fltVal val="0"/>
                                          </p:val>
                                        </p:tav>
                                        <p:tav tm="100000">
                                          <p:val>
                                            <p:strVal val="#ppt_w"/>
                                          </p:val>
                                        </p:tav>
                                      </p:tavLst>
                                    </p:anim>
                                    <p:anim calcmode="lin" valueType="num">
                                      <p:cBhvr>
                                        <p:cTn id="78" dur="1000" fill="hold"/>
                                        <p:tgtEl>
                                          <p:spTgt spid="5">
                                            <p:graphicEl>
                                              <a:dgm id="{02C92EF9-1390-4C50-A393-16B44838E3CC}"/>
                                            </p:graphicEl>
                                          </p:spTgt>
                                        </p:tgtEl>
                                        <p:attrNameLst>
                                          <p:attrName>ppt_h</p:attrName>
                                        </p:attrNameLst>
                                      </p:cBhvr>
                                      <p:tavLst>
                                        <p:tav tm="0">
                                          <p:val>
                                            <p:fltVal val="0"/>
                                          </p:val>
                                        </p:tav>
                                        <p:tav tm="100000">
                                          <p:val>
                                            <p:strVal val="#ppt_h"/>
                                          </p:val>
                                        </p:tav>
                                      </p:tavLst>
                                    </p:anim>
                                    <p:anim calcmode="lin" valueType="num">
                                      <p:cBhvr>
                                        <p:cTn id="79" dur="1000" fill="hold"/>
                                        <p:tgtEl>
                                          <p:spTgt spid="5">
                                            <p:graphicEl>
                                              <a:dgm id="{02C92EF9-1390-4C50-A393-16B44838E3CC}"/>
                                            </p:graphicEl>
                                          </p:spTgt>
                                        </p:tgtEl>
                                        <p:attrNameLst>
                                          <p:attrName>style.rotation</p:attrName>
                                        </p:attrNameLst>
                                      </p:cBhvr>
                                      <p:tavLst>
                                        <p:tav tm="0">
                                          <p:val>
                                            <p:fltVal val="90"/>
                                          </p:val>
                                        </p:tav>
                                        <p:tav tm="100000">
                                          <p:val>
                                            <p:fltVal val="0"/>
                                          </p:val>
                                        </p:tav>
                                      </p:tavLst>
                                    </p:anim>
                                    <p:animEffect transition="in" filter="fade">
                                      <p:cBhvr>
                                        <p:cTn id="80" dur="1000"/>
                                        <p:tgtEl>
                                          <p:spTgt spid="5">
                                            <p:graphicEl>
                                              <a:dgm id="{02C92EF9-1390-4C50-A393-16B44838E3CC}"/>
                                            </p:graphicEl>
                                          </p:spTgt>
                                        </p:tgtEl>
                                      </p:cBhvr>
                                    </p:animEffect>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grpId="0" nodeType="clickEffect">
                                  <p:stCondLst>
                                    <p:cond delay="0"/>
                                  </p:stCondLst>
                                  <p:childTnLst>
                                    <p:set>
                                      <p:cBhvr>
                                        <p:cTn id="84" dur="1" fill="hold">
                                          <p:stCondLst>
                                            <p:cond delay="0"/>
                                          </p:stCondLst>
                                        </p:cTn>
                                        <p:tgtEl>
                                          <p:spTgt spid="5">
                                            <p:graphicEl>
                                              <a:dgm id="{3F47382B-51B3-4BA8-A1F3-7CDE2C2098F0}"/>
                                            </p:graphicEl>
                                          </p:spTgt>
                                        </p:tgtEl>
                                        <p:attrNameLst>
                                          <p:attrName>style.visibility</p:attrName>
                                        </p:attrNameLst>
                                      </p:cBhvr>
                                      <p:to>
                                        <p:strVal val="visible"/>
                                      </p:to>
                                    </p:set>
                                    <p:anim calcmode="lin" valueType="num">
                                      <p:cBhvr>
                                        <p:cTn id="85" dur="1000" fill="hold"/>
                                        <p:tgtEl>
                                          <p:spTgt spid="5">
                                            <p:graphicEl>
                                              <a:dgm id="{3F47382B-51B3-4BA8-A1F3-7CDE2C2098F0}"/>
                                            </p:graphicEl>
                                          </p:spTgt>
                                        </p:tgtEl>
                                        <p:attrNameLst>
                                          <p:attrName>ppt_w</p:attrName>
                                        </p:attrNameLst>
                                      </p:cBhvr>
                                      <p:tavLst>
                                        <p:tav tm="0">
                                          <p:val>
                                            <p:fltVal val="0"/>
                                          </p:val>
                                        </p:tav>
                                        <p:tav tm="100000">
                                          <p:val>
                                            <p:strVal val="#ppt_w"/>
                                          </p:val>
                                        </p:tav>
                                      </p:tavLst>
                                    </p:anim>
                                    <p:anim calcmode="lin" valueType="num">
                                      <p:cBhvr>
                                        <p:cTn id="86" dur="1000" fill="hold"/>
                                        <p:tgtEl>
                                          <p:spTgt spid="5">
                                            <p:graphicEl>
                                              <a:dgm id="{3F47382B-51B3-4BA8-A1F3-7CDE2C2098F0}"/>
                                            </p:graphicEl>
                                          </p:spTgt>
                                        </p:tgtEl>
                                        <p:attrNameLst>
                                          <p:attrName>ppt_h</p:attrName>
                                        </p:attrNameLst>
                                      </p:cBhvr>
                                      <p:tavLst>
                                        <p:tav tm="0">
                                          <p:val>
                                            <p:fltVal val="0"/>
                                          </p:val>
                                        </p:tav>
                                        <p:tav tm="100000">
                                          <p:val>
                                            <p:strVal val="#ppt_h"/>
                                          </p:val>
                                        </p:tav>
                                      </p:tavLst>
                                    </p:anim>
                                    <p:anim calcmode="lin" valueType="num">
                                      <p:cBhvr>
                                        <p:cTn id="87" dur="1000" fill="hold"/>
                                        <p:tgtEl>
                                          <p:spTgt spid="5">
                                            <p:graphicEl>
                                              <a:dgm id="{3F47382B-51B3-4BA8-A1F3-7CDE2C2098F0}"/>
                                            </p:graphicEl>
                                          </p:spTgt>
                                        </p:tgtEl>
                                        <p:attrNameLst>
                                          <p:attrName>style.rotation</p:attrName>
                                        </p:attrNameLst>
                                      </p:cBhvr>
                                      <p:tavLst>
                                        <p:tav tm="0">
                                          <p:val>
                                            <p:fltVal val="90"/>
                                          </p:val>
                                        </p:tav>
                                        <p:tav tm="100000">
                                          <p:val>
                                            <p:fltVal val="0"/>
                                          </p:val>
                                        </p:tav>
                                      </p:tavLst>
                                    </p:anim>
                                    <p:animEffect transition="in" filter="fade">
                                      <p:cBhvr>
                                        <p:cTn id="88" dur="1000"/>
                                        <p:tgtEl>
                                          <p:spTgt spid="5">
                                            <p:graphicEl>
                                              <a:dgm id="{3F47382B-51B3-4BA8-A1F3-7CDE2C2098F0}"/>
                                            </p:graphicEl>
                                          </p:spTgt>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5">
                                            <p:graphicEl>
                                              <a:dgm id="{861C3CD0-63F0-4242-8692-440866C66DB8}"/>
                                            </p:graphicEl>
                                          </p:spTgt>
                                        </p:tgtEl>
                                        <p:attrNameLst>
                                          <p:attrName>style.visibility</p:attrName>
                                        </p:attrNameLst>
                                      </p:cBhvr>
                                      <p:to>
                                        <p:strVal val="visible"/>
                                      </p:to>
                                    </p:set>
                                    <p:anim calcmode="lin" valueType="num">
                                      <p:cBhvr>
                                        <p:cTn id="91" dur="1000" fill="hold"/>
                                        <p:tgtEl>
                                          <p:spTgt spid="5">
                                            <p:graphicEl>
                                              <a:dgm id="{861C3CD0-63F0-4242-8692-440866C66DB8}"/>
                                            </p:graphicEl>
                                          </p:spTgt>
                                        </p:tgtEl>
                                        <p:attrNameLst>
                                          <p:attrName>ppt_w</p:attrName>
                                        </p:attrNameLst>
                                      </p:cBhvr>
                                      <p:tavLst>
                                        <p:tav tm="0">
                                          <p:val>
                                            <p:fltVal val="0"/>
                                          </p:val>
                                        </p:tav>
                                        <p:tav tm="100000">
                                          <p:val>
                                            <p:strVal val="#ppt_w"/>
                                          </p:val>
                                        </p:tav>
                                      </p:tavLst>
                                    </p:anim>
                                    <p:anim calcmode="lin" valueType="num">
                                      <p:cBhvr>
                                        <p:cTn id="92" dur="1000" fill="hold"/>
                                        <p:tgtEl>
                                          <p:spTgt spid="5">
                                            <p:graphicEl>
                                              <a:dgm id="{861C3CD0-63F0-4242-8692-440866C66DB8}"/>
                                            </p:graphicEl>
                                          </p:spTgt>
                                        </p:tgtEl>
                                        <p:attrNameLst>
                                          <p:attrName>ppt_h</p:attrName>
                                        </p:attrNameLst>
                                      </p:cBhvr>
                                      <p:tavLst>
                                        <p:tav tm="0">
                                          <p:val>
                                            <p:fltVal val="0"/>
                                          </p:val>
                                        </p:tav>
                                        <p:tav tm="100000">
                                          <p:val>
                                            <p:strVal val="#ppt_h"/>
                                          </p:val>
                                        </p:tav>
                                      </p:tavLst>
                                    </p:anim>
                                    <p:anim calcmode="lin" valueType="num">
                                      <p:cBhvr>
                                        <p:cTn id="93" dur="1000" fill="hold"/>
                                        <p:tgtEl>
                                          <p:spTgt spid="5">
                                            <p:graphicEl>
                                              <a:dgm id="{861C3CD0-63F0-4242-8692-440866C66DB8}"/>
                                            </p:graphicEl>
                                          </p:spTgt>
                                        </p:tgtEl>
                                        <p:attrNameLst>
                                          <p:attrName>style.rotation</p:attrName>
                                        </p:attrNameLst>
                                      </p:cBhvr>
                                      <p:tavLst>
                                        <p:tav tm="0">
                                          <p:val>
                                            <p:fltVal val="90"/>
                                          </p:val>
                                        </p:tav>
                                        <p:tav tm="100000">
                                          <p:val>
                                            <p:fltVal val="0"/>
                                          </p:val>
                                        </p:tav>
                                      </p:tavLst>
                                    </p:anim>
                                    <p:animEffect transition="in" filter="fade">
                                      <p:cBhvr>
                                        <p:cTn id="94" dur="1000"/>
                                        <p:tgtEl>
                                          <p:spTgt spid="5">
                                            <p:graphicEl>
                                              <a:dgm id="{861C3CD0-63F0-4242-8692-440866C66DB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4800"/>
            <a:ext cx="8763000" cy="1293028"/>
          </a:xfrm>
        </p:spPr>
        <p:txBody>
          <a:bodyPr/>
          <a:lstStyle/>
          <a:p>
            <a:r>
              <a:rPr lang="en-US" sz="3600" dirty="0"/>
              <a:t>Institutional Effectiveness Pla</a:t>
            </a:r>
            <a:r>
              <a:rPr lang="en-US" dirty="0"/>
              <a:t>ns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73170255"/>
              </p:ext>
            </p:extLst>
          </p:nvPr>
        </p:nvGraphicFramePr>
        <p:xfrm>
          <a:off x="228600" y="1371600"/>
          <a:ext cx="8610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6420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Reports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074849"/>
              </p:ext>
            </p:extLst>
          </p:nvPr>
        </p:nvGraphicFramePr>
        <p:xfrm>
          <a:off x="1524000" y="1905000"/>
          <a:ext cx="69342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815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graphicEl>
                                              <a:dgm id="{8DE9BEF1-4942-4C7A-B98D-1940F65BAF82}"/>
                                            </p:graphicEl>
                                          </p:spTgt>
                                        </p:tgtEl>
                                        <p:attrNameLst>
                                          <p:attrName>style.visibility</p:attrName>
                                        </p:attrNameLst>
                                      </p:cBhvr>
                                      <p:to>
                                        <p:strVal val="visible"/>
                                      </p:to>
                                    </p:set>
                                    <p:animEffect transition="in" filter="randombar(horizontal)">
                                      <p:cBhvr>
                                        <p:cTn id="7" dur="500"/>
                                        <p:tgtEl>
                                          <p:spTgt spid="4">
                                            <p:graphicEl>
                                              <a:dgm id="{8DE9BEF1-4942-4C7A-B98D-1940F65BAF8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graphicEl>
                                              <a:dgm id="{A0AA3714-FB9D-4FE4-8572-5F36889F4032}"/>
                                            </p:graphicEl>
                                          </p:spTgt>
                                        </p:tgtEl>
                                        <p:attrNameLst>
                                          <p:attrName>style.visibility</p:attrName>
                                        </p:attrNameLst>
                                      </p:cBhvr>
                                      <p:to>
                                        <p:strVal val="visible"/>
                                      </p:to>
                                    </p:set>
                                    <p:animEffect transition="in" filter="randombar(horizontal)">
                                      <p:cBhvr>
                                        <p:cTn id="12" dur="500"/>
                                        <p:tgtEl>
                                          <p:spTgt spid="4">
                                            <p:graphicEl>
                                              <a:dgm id="{A0AA3714-FB9D-4FE4-8572-5F36889F403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graphicEl>
                                              <a:dgm id="{39FC2D3C-9320-4B17-A2E0-52E25F2611B2}"/>
                                            </p:graphicEl>
                                          </p:spTgt>
                                        </p:tgtEl>
                                        <p:attrNameLst>
                                          <p:attrName>style.visibility</p:attrName>
                                        </p:attrNameLst>
                                      </p:cBhvr>
                                      <p:to>
                                        <p:strVal val="visible"/>
                                      </p:to>
                                    </p:set>
                                    <p:animEffect transition="in" filter="randombar(horizontal)">
                                      <p:cBhvr>
                                        <p:cTn id="17" dur="500"/>
                                        <p:tgtEl>
                                          <p:spTgt spid="4">
                                            <p:graphicEl>
                                              <a:dgm id="{39FC2D3C-9320-4B17-A2E0-52E25F2611B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System Processes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911753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2133" y="457201"/>
            <a:ext cx="7704667" cy="1066799"/>
          </a:xfrm>
        </p:spPr>
        <p:txBody>
          <a:bodyPr/>
          <a:lstStyle/>
          <a:p>
            <a:r>
              <a:rPr lang="en-US" dirty="0"/>
              <a:t>Faculty oversight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3101263"/>
              </p:ext>
            </p:extLst>
          </p:nvPr>
        </p:nvGraphicFramePr>
        <p:xfrm>
          <a:off x="1295400" y="1600200"/>
          <a:ext cx="7254875" cy="4648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920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graphicEl>
                                              <a:dgm id="{0BF9DFAB-9ADB-4AD3-810B-5FD8EF586C08}"/>
                                            </p:graphicEl>
                                          </p:spTgt>
                                        </p:tgtEl>
                                        <p:attrNameLst>
                                          <p:attrName>style.visibility</p:attrName>
                                        </p:attrNameLst>
                                      </p:cBhvr>
                                      <p:to>
                                        <p:strVal val="visible"/>
                                      </p:to>
                                    </p:set>
                                    <p:animEffect transition="in" filter="barn(inVertical)">
                                      <p:cBhvr>
                                        <p:cTn id="7" dur="500"/>
                                        <p:tgtEl>
                                          <p:spTgt spid="6">
                                            <p:graphicEl>
                                              <a:dgm id="{0BF9DFAB-9ADB-4AD3-810B-5FD8EF586C0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graphicEl>
                                              <a:dgm id="{33934F80-F882-4E7C-91FB-A52CB3F51B1F}"/>
                                            </p:graphicEl>
                                          </p:spTgt>
                                        </p:tgtEl>
                                        <p:attrNameLst>
                                          <p:attrName>style.visibility</p:attrName>
                                        </p:attrNameLst>
                                      </p:cBhvr>
                                      <p:to>
                                        <p:strVal val="visible"/>
                                      </p:to>
                                    </p:set>
                                    <p:animEffect transition="in" filter="barn(inVertical)">
                                      <p:cBhvr>
                                        <p:cTn id="12" dur="500"/>
                                        <p:tgtEl>
                                          <p:spTgt spid="6">
                                            <p:graphicEl>
                                              <a:dgm id="{33934F80-F882-4E7C-91FB-A52CB3F51B1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graphicEl>
                                              <a:dgm id="{D28B1889-DC97-4B64-8C31-CE0036123979}"/>
                                            </p:graphicEl>
                                          </p:spTgt>
                                        </p:tgtEl>
                                        <p:attrNameLst>
                                          <p:attrName>style.visibility</p:attrName>
                                        </p:attrNameLst>
                                      </p:cBhvr>
                                      <p:to>
                                        <p:strVal val="visible"/>
                                      </p:to>
                                    </p:set>
                                    <p:animEffect transition="in" filter="barn(inVertical)">
                                      <p:cBhvr>
                                        <p:cTn id="17" dur="500"/>
                                        <p:tgtEl>
                                          <p:spTgt spid="6">
                                            <p:graphicEl>
                                              <a:dgm id="{D28B1889-DC97-4B64-8C31-CE003612397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551401"/>
            <a:ext cx="7985760" cy="856396"/>
          </a:xfrm>
        </p:spPr>
        <p:txBody>
          <a:bodyPr>
            <a:normAutofit/>
          </a:bodyPr>
          <a:lstStyle/>
          <a:p>
            <a:r>
              <a:rPr lang="en-US" dirty="0"/>
              <a:t>Approval and Management Process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5497908"/>
              </p:ext>
            </p:extLst>
          </p:nvPr>
        </p:nvGraphicFramePr>
        <p:xfrm>
          <a:off x="1600200" y="2057400"/>
          <a:ext cx="70104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TextBox 18"/>
          <p:cNvSpPr txBox="1"/>
          <p:nvPr/>
        </p:nvSpPr>
        <p:spPr>
          <a:xfrm>
            <a:off x="914400" y="1552695"/>
            <a:ext cx="8610600" cy="369332"/>
          </a:xfrm>
          <a:prstGeom prst="rect">
            <a:avLst/>
          </a:prstGeom>
          <a:noFill/>
        </p:spPr>
        <p:txBody>
          <a:bodyPr wrap="square" rtlCol="0">
            <a:spAutoFit/>
          </a:bodyPr>
          <a:lstStyle/>
          <a:p>
            <a:r>
              <a:rPr lang="en-US" b="1" dirty="0"/>
              <a:t>The University of Florida Assessment Plan Approval Process</a:t>
            </a:r>
          </a:p>
        </p:txBody>
      </p:sp>
      <p:sp>
        <p:nvSpPr>
          <p:cNvPr id="9" name="Bent-Up Arrow 8"/>
          <p:cNvSpPr/>
          <p:nvPr/>
        </p:nvSpPr>
        <p:spPr>
          <a:xfrm flipH="1">
            <a:off x="914400" y="3962400"/>
            <a:ext cx="457200" cy="1371600"/>
          </a:xfrm>
          <a:prstGeom prst="bentUpArrow">
            <a:avLst>
              <a:gd name="adj1" fmla="val 25000"/>
              <a:gd name="adj2" fmla="val 31931"/>
              <a:gd name="adj3" fmla="val 36881"/>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430288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
                                            <p:graphicEl>
                                              <a:dgm id="{F00F5E50-DBA9-4444-8FE2-75A0AF5EF055}"/>
                                            </p:graphicEl>
                                          </p:spTgt>
                                        </p:tgtEl>
                                        <p:attrNameLst>
                                          <p:attrName>style.visibility</p:attrName>
                                        </p:attrNameLst>
                                      </p:cBhvr>
                                      <p:to>
                                        <p:strVal val="visible"/>
                                      </p:to>
                                    </p:set>
                                    <p:anim calcmode="lin" valueType="num">
                                      <p:cBhvr>
                                        <p:cTn id="13" dur="500" fill="hold"/>
                                        <p:tgtEl>
                                          <p:spTgt spid="4">
                                            <p:graphicEl>
                                              <a:dgm id="{F00F5E50-DBA9-4444-8FE2-75A0AF5EF055}"/>
                                            </p:graphicEl>
                                          </p:spTgt>
                                        </p:tgtEl>
                                        <p:attrNameLst>
                                          <p:attrName>ppt_w</p:attrName>
                                        </p:attrNameLst>
                                      </p:cBhvr>
                                      <p:tavLst>
                                        <p:tav tm="0">
                                          <p:val>
                                            <p:fltVal val="0"/>
                                          </p:val>
                                        </p:tav>
                                        <p:tav tm="100000">
                                          <p:val>
                                            <p:strVal val="#ppt_w"/>
                                          </p:val>
                                        </p:tav>
                                      </p:tavLst>
                                    </p:anim>
                                    <p:anim calcmode="lin" valueType="num">
                                      <p:cBhvr>
                                        <p:cTn id="14" dur="500" fill="hold"/>
                                        <p:tgtEl>
                                          <p:spTgt spid="4">
                                            <p:graphicEl>
                                              <a:dgm id="{F00F5E50-DBA9-4444-8FE2-75A0AF5EF055}"/>
                                            </p:graphicEl>
                                          </p:spTgt>
                                        </p:tgtEl>
                                        <p:attrNameLst>
                                          <p:attrName>ppt_h</p:attrName>
                                        </p:attrNameLst>
                                      </p:cBhvr>
                                      <p:tavLst>
                                        <p:tav tm="0">
                                          <p:val>
                                            <p:fltVal val="0"/>
                                          </p:val>
                                        </p:tav>
                                        <p:tav tm="100000">
                                          <p:val>
                                            <p:strVal val="#ppt_h"/>
                                          </p:val>
                                        </p:tav>
                                      </p:tavLst>
                                    </p:anim>
                                    <p:animEffect transition="in" filter="fade">
                                      <p:cBhvr>
                                        <p:cTn id="15" dur="500"/>
                                        <p:tgtEl>
                                          <p:spTgt spid="4">
                                            <p:graphicEl>
                                              <a:dgm id="{F00F5E50-DBA9-4444-8FE2-75A0AF5EF05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4">
                                            <p:graphicEl>
                                              <a:dgm id="{DCCC55D9-7E29-47C2-8FC6-946DB1DD7C2E}"/>
                                            </p:graphicEl>
                                          </p:spTgt>
                                        </p:tgtEl>
                                        <p:attrNameLst>
                                          <p:attrName>style.visibility</p:attrName>
                                        </p:attrNameLst>
                                      </p:cBhvr>
                                      <p:to>
                                        <p:strVal val="visible"/>
                                      </p:to>
                                    </p:set>
                                    <p:anim calcmode="lin" valueType="num">
                                      <p:cBhvr>
                                        <p:cTn id="20" dur="500" fill="hold"/>
                                        <p:tgtEl>
                                          <p:spTgt spid="4">
                                            <p:graphicEl>
                                              <a:dgm id="{DCCC55D9-7E29-47C2-8FC6-946DB1DD7C2E}"/>
                                            </p:graphicEl>
                                          </p:spTgt>
                                        </p:tgtEl>
                                        <p:attrNameLst>
                                          <p:attrName>ppt_w</p:attrName>
                                        </p:attrNameLst>
                                      </p:cBhvr>
                                      <p:tavLst>
                                        <p:tav tm="0">
                                          <p:val>
                                            <p:fltVal val="0"/>
                                          </p:val>
                                        </p:tav>
                                        <p:tav tm="100000">
                                          <p:val>
                                            <p:strVal val="#ppt_w"/>
                                          </p:val>
                                        </p:tav>
                                      </p:tavLst>
                                    </p:anim>
                                    <p:anim calcmode="lin" valueType="num">
                                      <p:cBhvr>
                                        <p:cTn id="21" dur="500" fill="hold"/>
                                        <p:tgtEl>
                                          <p:spTgt spid="4">
                                            <p:graphicEl>
                                              <a:dgm id="{DCCC55D9-7E29-47C2-8FC6-946DB1DD7C2E}"/>
                                            </p:graphicEl>
                                          </p:spTgt>
                                        </p:tgtEl>
                                        <p:attrNameLst>
                                          <p:attrName>ppt_h</p:attrName>
                                        </p:attrNameLst>
                                      </p:cBhvr>
                                      <p:tavLst>
                                        <p:tav tm="0">
                                          <p:val>
                                            <p:fltVal val="0"/>
                                          </p:val>
                                        </p:tav>
                                        <p:tav tm="100000">
                                          <p:val>
                                            <p:strVal val="#ppt_h"/>
                                          </p:val>
                                        </p:tav>
                                      </p:tavLst>
                                    </p:anim>
                                    <p:animEffect transition="in" filter="fade">
                                      <p:cBhvr>
                                        <p:cTn id="22" dur="500"/>
                                        <p:tgtEl>
                                          <p:spTgt spid="4">
                                            <p:graphicEl>
                                              <a:dgm id="{DCCC55D9-7E29-47C2-8FC6-946DB1DD7C2E}"/>
                                            </p:graphicEl>
                                          </p:spTgt>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4">
                                            <p:graphicEl>
                                              <a:dgm id="{4E8B027A-1C79-43C0-B0B5-078AA8B3DC16}"/>
                                            </p:graphicEl>
                                          </p:spTgt>
                                        </p:tgtEl>
                                        <p:attrNameLst>
                                          <p:attrName>style.visibility</p:attrName>
                                        </p:attrNameLst>
                                      </p:cBhvr>
                                      <p:to>
                                        <p:strVal val="visible"/>
                                      </p:to>
                                    </p:set>
                                    <p:anim calcmode="lin" valueType="num">
                                      <p:cBhvr>
                                        <p:cTn id="25" dur="500" fill="hold"/>
                                        <p:tgtEl>
                                          <p:spTgt spid="4">
                                            <p:graphicEl>
                                              <a:dgm id="{4E8B027A-1C79-43C0-B0B5-078AA8B3DC16}"/>
                                            </p:graphicEl>
                                          </p:spTgt>
                                        </p:tgtEl>
                                        <p:attrNameLst>
                                          <p:attrName>ppt_w</p:attrName>
                                        </p:attrNameLst>
                                      </p:cBhvr>
                                      <p:tavLst>
                                        <p:tav tm="0">
                                          <p:val>
                                            <p:fltVal val="0"/>
                                          </p:val>
                                        </p:tav>
                                        <p:tav tm="100000">
                                          <p:val>
                                            <p:strVal val="#ppt_w"/>
                                          </p:val>
                                        </p:tav>
                                      </p:tavLst>
                                    </p:anim>
                                    <p:anim calcmode="lin" valueType="num">
                                      <p:cBhvr>
                                        <p:cTn id="26" dur="500" fill="hold"/>
                                        <p:tgtEl>
                                          <p:spTgt spid="4">
                                            <p:graphicEl>
                                              <a:dgm id="{4E8B027A-1C79-43C0-B0B5-078AA8B3DC16}"/>
                                            </p:graphicEl>
                                          </p:spTgt>
                                        </p:tgtEl>
                                        <p:attrNameLst>
                                          <p:attrName>ppt_h</p:attrName>
                                        </p:attrNameLst>
                                      </p:cBhvr>
                                      <p:tavLst>
                                        <p:tav tm="0">
                                          <p:val>
                                            <p:fltVal val="0"/>
                                          </p:val>
                                        </p:tav>
                                        <p:tav tm="100000">
                                          <p:val>
                                            <p:strVal val="#ppt_h"/>
                                          </p:val>
                                        </p:tav>
                                      </p:tavLst>
                                    </p:anim>
                                    <p:animEffect transition="in" filter="fade">
                                      <p:cBhvr>
                                        <p:cTn id="27" dur="500"/>
                                        <p:tgtEl>
                                          <p:spTgt spid="4">
                                            <p:graphicEl>
                                              <a:dgm id="{4E8B027A-1C79-43C0-B0B5-078AA8B3DC16}"/>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4">
                                            <p:graphicEl>
                                              <a:dgm id="{95666110-4831-4FAC-8FAB-A576BD347660}"/>
                                            </p:graphicEl>
                                          </p:spTgt>
                                        </p:tgtEl>
                                        <p:attrNameLst>
                                          <p:attrName>style.visibility</p:attrName>
                                        </p:attrNameLst>
                                      </p:cBhvr>
                                      <p:to>
                                        <p:strVal val="visible"/>
                                      </p:to>
                                    </p:set>
                                    <p:anim calcmode="lin" valueType="num">
                                      <p:cBhvr>
                                        <p:cTn id="32" dur="500" fill="hold"/>
                                        <p:tgtEl>
                                          <p:spTgt spid="4">
                                            <p:graphicEl>
                                              <a:dgm id="{95666110-4831-4FAC-8FAB-A576BD347660}"/>
                                            </p:graphicEl>
                                          </p:spTgt>
                                        </p:tgtEl>
                                        <p:attrNameLst>
                                          <p:attrName>ppt_w</p:attrName>
                                        </p:attrNameLst>
                                      </p:cBhvr>
                                      <p:tavLst>
                                        <p:tav tm="0">
                                          <p:val>
                                            <p:fltVal val="0"/>
                                          </p:val>
                                        </p:tav>
                                        <p:tav tm="100000">
                                          <p:val>
                                            <p:strVal val="#ppt_w"/>
                                          </p:val>
                                        </p:tav>
                                      </p:tavLst>
                                    </p:anim>
                                    <p:anim calcmode="lin" valueType="num">
                                      <p:cBhvr>
                                        <p:cTn id="33" dur="500" fill="hold"/>
                                        <p:tgtEl>
                                          <p:spTgt spid="4">
                                            <p:graphicEl>
                                              <a:dgm id="{95666110-4831-4FAC-8FAB-A576BD347660}"/>
                                            </p:graphicEl>
                                          </p:spTgt>
                                        </p:tgtEl>
                                        <p:attrNameLst>
                                          <p:attrName>ppt_h</p:attrName>
                                        </p:attrNameLst>
                                      </p:cBhvr>
                                      <p:tavLst>
                                        <p:tav tm="0">
                                          <p:val>
                                            <p:fltVal val="0"/>
                                          </p:val>
                                        </p:tav>
                                        <p:tav tm="100000">
                                          <p:val>
                                            <p:strVal val="#ppt_h"/>
                                          </p:val>
                                        </p:tav>
                                      </p:tavLst>
                                    </p:anim>
                                    <p:animEffect transition="in" filter="fade">
                                      <p:cBhvr>
                                        <p:cTn id="34" dur="500"/>
                                        <p:tgtEl>
                                          <p:spTgt spid="4">
                                            <p:graphicEl>
                                              <a:dgm id="{95666110-4831-4FAC-8FAB-A576BD347660}"/>
                                            </p:graphic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
                                            <p:graphicEl>
                                              <a:dgm id="{48516A82-46E5-48AD-8E9E-F8BFC4299240}"/>
                                            </p:graphicEl>
                                          </p:spTgt>
                                        </p:tgtEl>
                                        <p:attrNameLst>
                                          <p:attrName>style.visibility</p:attrName>
                                        </p:attrNameLst>
                                      </p:cBhvr>
                                      <p:to>
                                        <p:strVal val="visible"/>
                                      </p:to>
                                    </p:set>
                                    <p:anim calcmode="lin" valueType="num">
                                      <p:cBhvr>
                                        <p:cTn id="37" dur="500" fill="hold"/>
                                        <p:tgtEl>
                                          <p:spTgt spid="4">
                                            <p:graphicEl>
                                              <a:dgm id="{48516A82-46E5-48AD-8E9E-F8BFC4299240}"/>
                                            </p:graphicEl>
                                          </p:spTgt>
                                        </p:tgtEl>
                                        <p:attrNameLst>
                                          <p:attrName>ppt_w</p:attrName>
                                        </p:attrNameLst>
                                      </p:cBhvr>
                                      <p:tavLst>
                                        <p:tav tm="0">
                                          <p:val>
                                            <p:fltVal val="0"/>
                                          </p:val>
                                        </p:tav>
                                        <p:tav tm="100000">
                                          <p:val>
                                            <p:strVal val="#ppt_w"/>
                                          </p:val>
                                        </p:tav>
                                      </p:tavLst>
                                    </p:anim>
                                    <p:anim calcmode="lin" valueType="num">
                                      <p:cBhvr>
                                        <p:cTn id="38" dur="500" fill="hold"/>
                                        <p:tgtEl>
                                          <p:spTgt spid="4">
                                            <p:graphicEl>
                                              <a:dgm id="{48516A82-46E5-48AD-8E9E-F8BFC4299240}"/>
                                            </p:graphicEl>
                                          </p:spTgt>
                                        </p:tgtEl>
                                        <p:attrNameLst>
                                          <p:attrName>ppt_h</p:attrName>
                                        </p:attrNameLst>
                                      </p:cBhvr>
                                      <p:tavLst>
                                        <p:tav tm="0">
                                          <p:val>
                                            <p:fltVal val="0"/>
                                          </p:val>
                                        </p:tav>
                                        <p:tav tm="100000">
                                          <p:val>
                                            <p:strVal val="#ppt_h"/>
                                          </p:val>
                                        </p:tav>
                                      </p:tavLst>
                                    </p:anim>
                                    <p:animEffect transition="in" filter="fade">
                                      <p:cBhvr>
                                        <p:cTn id="39" dur="500"/>
                                        <p:tgtEl>
                                          <p:spTgt spid="4">
                                            <p:graphicEl>
                                              <a:dgm id="{48516A82-46E5-48AD-8E9E-F8BFC4299240}"/>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4">
                                            <p:graphicEl>
                                              <a:dgm id="{03F1AF31-BD4C-415B-8168-81222B6F0CAE}"/>
                                            </p:graphicEl>
                                          </p:spTgt>
                                        </p:tgtEl>
                                        <p:attrNameLst>
                                          <p:attrName>style.visibility</p:attrName>
                                        </p:attrNameLst>
                                      </p:cBhvr>
                                      <p:to>
                                        <p:strVal val="visible"/>
                                      </p:to>
                                    </p:set>
                                    <p:anim calcmode="lin" valueType="num">
                                      <p:cBhvr>
                                        <p:cTn id="44" dur="500" fill="hold"/>
                                        <p:tgtEl>
                                          <p:spTgt spid="4">
                                            <p:graphicEl>
                                              <a:dgm id="{03F1AF31-BD4C-415B-8168-81222B6F0CAE}"/>
                                            </p:graphicEl>
                                          </p:spTgt>
                                        </p:tgtEl>
                                        <p:attrNameLst>
                                          <p:attrName>ppt_w</p:attrName>
                                        </p:attrNameLst>
                                      </p:cBhvr>
                                      <p:tavLst>
                                        <p:tav tm="0">
                                          <p:val>
                                            <p:fltVal val="0"/>
                                          </p:val>
                                        </p:tav>
                                        <p:tav tm="100000">
                                          <p:val>
                                            <p:strVal val="#ppt_w"/>
                                          </p:val>
                                        </p:tav>
                                      </p:tavLst>
                                    </p:anim>
                                    <p:anim calcmode="lin" valueType="num">
                                      <p:cBhvr>
                                        <p:cTn id="45" dur="500" fill="hold"/>
                                        <p:tgtEl>
                                          <p:spTgt spid="4">
                                            <p:graphicEl>
                                              <a:dgm id="{03F1AF31-BD4C-415B-8168-81222B6F0CAE}"/>
                                            </p:graphicEl>
                                          </p:spTgt>
                                        </p:tgtEl>
                                        <p:attrNameLst>
                                          <p:attrName>ppt_h</p:attrName>
                                        </p:attrNameLst>
                                      </p:cBhvr>
                                      <p:tavLst>
                                        <p:tav tm="0">
                                          <p:val>
                                            <p:fltVal val="0"/>
                                          </p:val>
                                        </p:tav>
                                        <p:tav tm="100000">
                                          <p:val>
                                            <p:strVal val="#ppt_h"/>
                                          </p:val>
                                        </p:tav>
                                      </p:tavLst>
                                    </p:anim>
                                    <p:animEffect transition="in" filter="fade">
                                      <p:cBhvr>
                                        <p:cTn id="46" dur="500"/>
                                        <p:tgtEl>
                                          <p:spTgt spid="4">
                                            <p:graphicEl>
                                              <a:dgm id="{03F1AF31-BD4C-415B-8168-81222B6F0CAE}"/>
                                            </p:graphicEl>
                                          </p:spTgt>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4">
                                            <p:graphicEl>
                                              <a:dgm id="{5876F192-8ED3-4A3D-AB8B-D54998567B18}"/>
                                            </p:graphicEl>
                                          </p:spTgt>
                                        </p:tgtEl>
                                        <p:attrNameLst>
                                          <p:attrName>style.visibility</p:attrName>
                                        </p:attrNameLst>
                                      </p:cBhvr>
                                      <p:to>
                                        <p:strVal val="visible"/>
                                      </p:to>
                                    </p:set>
                                    <p:anim calcmode="lin" valueType="num">
                                      <p:cBhvr>
                                        <p:cTn id="49" dur="500" fill="hold"/>
                                        <p:tgtEl>
                                          <p:spTgt spid="4">
                                            <p:graphicEl>
                                              <a:dgm id="{5876F192-8ED3-4A3D-AB8B-D54998567B18}"/>
                                            </p:graphicEl>
                                          </p:spTgt>
                                        </p:tgtEl>
                                        <p:attrNameLst>
                                          <p:attrName>ppt_w</p:attrName>
                                        </p:attrNameLst>
                                      </p:cBhvr>
                                      <p:tavLst>
                                        <p:tav tm="0">
                                          <p:val>
                                            <p:fltVal val="0"/>
                                          </p:val>
                                        </p:tav>
                                        <p:tav tm="100000">
                                          <p:val>
                                            <p:strVal val="#ppt_w"/>
                                          </p:val>
                                        </p:tav>
                                      </p:tavLst>
                                    </p:anim>
                                    <p:anim calcmode="lin" valueType="num">
                                      <p:cBhvr>
                                        <p:cTn id="50" dur="500" fill="hold"/>
                                        <p:tgtEl>
                                          <p:spTgt spid="4">
                                            <p:graphicEl>
                                              <a:dgm id="{5876F192-8ED3-4A3D-AB8B-D54998567B18}"/>
                                            </p:graphicEl>
                                          </p:spTgt>
                                        </p:tgtEl>
                                        <p:attrNameLst>
                                          <p:attrName>ppt_h</p:attrName>
                                        </p:attrNameLst>
                                      </p:cBhvr>
                                      <p:tavLst>
                                        <p:tav tm="0">
                                          <p:val>
                                            <p:fltVal val="0"/>
                                          </p:val>
                                        </p:tav>
                                        <p:tav tm="100000">
                                          <p:val>
                                            <p:strVal val="#ppt_h"/>
                                          </p:val>
                                        </p:tav>
                                      </p:tavLst>
                                    </p:anim>
                                    <p:animEffect transition="in" filter="fade">
                                      <p:cBhvr>
                                        <p:cTn id="51" dur="500"/>
                                        <p:tgtEl>
                                          <p:spTgt spid="4">
                                            <p:graphicEl>
                                              <a:dgm id="{5876F192-8ED3-4A3D-AB8B-D54998567B18}"/>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4">
                                            <p:graphicEl>
                                              <a:dgm id="{BC8134EF-EB24-44CC-A8E4-CC0010C441B8}"/>
                                            </p:graphicEl>
                                          </p:spTgt>
                                        </p:tgtEl>
                                        <p:attrNameLst>
                                          <p:attrName>style.visibility</p:attrName>
                                        </p:attrNameLst>
                                      </p:cBhvr>
                                      <p:to>
                                        <p:strVal val="visible"/>
                                      </p:to>
                                    </p:set>
                                    <p:anim calcmode="lin" valueType="num">
                                      <p:cBhvr>
                                        <p:cTn id="56" dur="500" fill="hold"/>
                                        <p:tgtEl>
                                          <p:spTgt spid="4">
                                            <p:graphicEl>
                                              <a:dgm id="{BC8134EF-EB24-44CC-A8E4-CC0010C441B8}"/>
                                            </p:graphicEl>
                                          </p:spTgt>
                                        </p:tgtEl>
                                        <p:attrNameLst>
                                          <p:attrName>ppt_w</p:attrName>
                                        </p:attrNameLst>
                                      </p:cBhvr>
                                      <p:tavLst>
                                        <p:tav tm="0">
                                          <p:val>
                                            <p:fltVal val="0"/>
                                          </p:val>
                                        </p:tav>
                                        <p:tav tm="100000">
                                          <p:val>
                                            <p:strVal val="#ppt_w"/>
                                          </p:val>
                                        </p:tav>
                                      </p:tavLst>
                                    </p:anim>
                                    <p:anim calcmode="lin" valueType="num">
                                      <p:cBhvr>
                                        <p:cTn id="57" dur="500" fill="hold"/>
                                        <p:tgtEl>
                                          <p:spTgt spid="4">
                                            <p:graphicEl>
                                              <a:dgm id="{BC8134EF-EB24-44CC-A8E4-CC0010C441B8}"/>
                                            </p:graphicEl>
                                          </p:spTgt>
                                        </p:tgtEl>
                                        <p:attrNameLst>
                                          <p:attrName>ppt_h</p:attrName>
                                        </p:attrNameLst>
                                      </p:cBhvr>
                                      <p:tavLst>
                                        <p:tav tm="0">
                                          <p:val>
                                            <p:fltVal val="0"/>
                                          </p:val>
                                        </p:tav>
                                        <p:tav tm="100000">
                                          <p:val>
                                            <p:strVal val="#ppt_h"/>
                                          </p:val>
                                        </p:tav>
                                      </p:tavLst>
                                    </p:anim>
                                    <p:animEffect transition="in" filter="fade">
                                      <p:cBhvr>
                                        <p:cTn id="58" dur="500"/>
                                        <p:tgtEl>
                                          <p:spTgt spid="4">
                                            <p:graphicEl>
                                              <a:dgm id="{BC8134EF-EB24-44CC-A8E4-CC0010C441B8}"/>
                                            </p:graphicEl>
                                          </p:spTgt>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4">
                                            <p:graphicEl>
                                              <a:dgm id="{380F5936-DD79-46E9-8A8D-EAF628F4E0E3}"/>
                                            </p:graphicEl>
                                          </p:spTgt>
                                        </p:tgtEl>
                                        <p:attrNameLst>
                                          <p:attrName>style.visibility</p:attrName>
                                        </p:attrNameLst>
                                      </p:cBhvr>
                                      <p:to>
                                        <p:strVal val="visible"/>
                                      </p:to>
                                    </p:set>
                                    <p:anim calcmode="lin" valueType="num">
                                      <p:cBhvr>
                                        <p:cTn id="61" dur="500" fill="hold"/>
                                        <p:tgtEl>
                                          <p:spTgt spid="4">
                                            <p:graphicEl>
                                              <a:dgm id="{380F5936-DD79-46E9-8A8D-EAF628F4E0E3}"/>
                                            </p:graphicEl>
                                          </p:spTgt>
                                        </p:tgtEl>
                                        <p:attrNameLst>
                                          <p:attrName>ppt_w</p:attrName>
                                        </p:attrNameLst>
                                      </p:cBhvr>
                                      <p:tavLst>
                                        <p:tav tm="0">
                                          <p:val>
                                            <p:fltVal val="0"/>
                                          </p:val>
                                        </p:tav>
                                        <p:tav tm="100000">
                                          <p:val>
                                            <p:strVal val="#ppt_w"/>
                                          </p:val>
                                        </p:tav>
                                      </p:tavLst>
                                    </p:anim>
                                    <p:anim calcmode="lin" valueType="num">
                                      <p:cBhvr>
                                        <p:cTn id="62" dur="500" fill="hold"/>
                                        <p:tgtEl>
                                          <p:spTgt spid="4">
                                            <p:graphicEl>
                                              <a:dgm id="{380F5936-DD79-46E9-8A8D-EAF628F4E0E3}"/>
                                            </p:graphicEl>
                                          </p:spTgt>
                                        </p:tgtEl>
                                        <p:attrNameLst>
                                          <p:attrName>ppt_h</p:attrName>
                                        </p:attrNameLst>
                                      </p:cBhvr>
                                      <p:tavLst>
                                        <p:tav tm="0">
                                          <p:val>
                                            <p:fltVal val="0"/>
                                          </p:val>
                                        </p:tav>
                                        <p:tav tm="100000">
                                          <p:val>
                                            <p:strVal val="#ppt_h"/>
                                          </p:val>
                                        </p:tav>
                                      </p:tavLst>
                                    </p:anim>
                                    <p:animEffect transition="in" filter="fade">
                                      <p:cBhvr>
                                        <p:cTn id="63" dur="500"/>
                                        <p:tgtEl>
                                          <p:spTgt spid="4">
                                            <p:graphicEl>
                                              <a:dgm id="{380F5936-DD79-46E9-8A8D-EAF628F4E0E3}"/>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9"/>
                                        </p:tgtEl>
                                        <p:attrNameLst>
                                          <p:attrName>style.visibility</p:attrName>
                                        </p:attrNameLst>
                                      </p:cBhvr>
                                      <p:to>
                                        <p:strVal val="visible"/>
                                      </p:to>
                                    </p:set>
                                    <p:anim calcmode="lin" valueType="num">
                                      <p:cBhvr>
                                        <p:cTn id="68" dur="500" fill="hold"/>
                                        <p:tgtEl>
                                          <p:spTgt spid="9"/>
                                        </p:tgtEl>
                                        <p:attrNameLst>
                                          <p:attrName>ppt_w</p:attrName>
                                        </p:attrNameLst>
                                      </p:cBhvr>
                                      <p:tavLst>
                                        <p:tav tm="0">
                                          <p:val>
                                            <p:fltVal val="0"/>
                                          </p:val>
                                        </p:tav>
                                        <p:tav tm="100000">
                                          <p:val>
                                            <p:strVal val="#ppt_w"/>
                                          </p:val>
                                        </p:tav>
                                      </p:tavLst>
                                    </p:anim>
                                    <p:anim calcmode="lin" valueType="num">
                                      <p:cBhvr>
                                        <p:cTn id="69" dur="500" fill="hold"/>
                                        <p:tgtEl>
                                          <p:spTgt spid="9"/>
                                        </p:tgtEl>
                                        <p:attrNameLst>
                                          <p:attrName>ppt_h</p:attrName>
                                        </p:attrNameLst>
                                      </p:cBhvr>
                                      <p:tavLst>
                                        <p:tav tm="0">
                                          <p:val>
                                            <p:fltVal val="0"/>
                                          </p:val>
                                        </p:tav>
                                        <p:tav tm="100000">
                                          <p:val>
                                            <p:strVal val="#ppt_h"/>
                                          </p:val>
                                        </p:tav>
                                      </p:tavLst>
                                    </p:anim>
                                    <p:animEffect transition="in" filter="fade">
                                      <p:cBhvr>
                                        <p:cTn id="7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19" grpId="0"/>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57200"/>
            <a:ext cx="6377940" cy="990600"/>
          </a:xfrm>
        </p:spPr>
        <p:txBody>
          <a:bodyPr/>
          <a:lstStyle/>
          <a:p>
            <a:r>
              <a:rPr lang="en-US" dirty="0"/>
              <a:t>Committee Review</a:t>
            </a:r>
          </a:p>
        </p:txBody>
      </p:sp>
      <p:sp>
        <p:nvSpPr>
          <p:cNvPr id="3" name="Content Placeholder 2"/>
          <p:cNvSpPr>
            <a:spLocks noGrp="1"/>
          </p:cNvSpPr>
          <p:nvPr>
            <p:ph idx="1"/>
          </p:nvPr>
        </p:nvSpPr>
        <p:spPr>
          <a:xfrm>
            <a:off x="1335405" y="1524000"/>
            <a:ext cx="7212330" cy="4495800"/>
          </a:xfrm>
        </p:spPr>
        <p:txBody>
          <a:bodyPr>
            <a:normAutofit fontScale="85000" lnSpcReduction="10000"/>
          </a:bodyPr>
          <a:lstStyle/>
          <a:p>
            <a:pPr marL="0" indent="0">
              <a:buNone/>
            </a:pPr>
            <a:r>
              <a:rPr lang="en-US" dirty="0"/>
              <a:t>Student learning outcomes – to ensure they follow UF guidelines</a:t>
            </a:r>
          </a:p>
          <a:p>
            <a:r>
              <a:rPr lang="en-US" dirty="0"/>
              <a:t>Student Learning Outcomes reflect the curriculum, the discipline, and faculty expectations; as these elements evolve, learning outcomes change. </a:t>
            </a:r>
          </a:p>
          <a:p>
            <a:pPr lvl="1"/>
            <a:r>
              <a:rPr lang="en-US" i="1" dirty="0"/>
              <a:t>Recent </a:t>
            </a:r>
            <a:r>
              <a:rPr lang="en-US" dirty="0"/>
              <a:t>– the outcome reflects current knowledge and practice in the discipline.</a:t>
            </a:r>
          </a:p>
          <a:p>
            <a:pPr lvl="1"/>
            <a:r>
              <a:rPr lang="en-US" i="1" dirty="0"/>
              <a:t>Relevant </a:t>
            </a:r>
            <a:r>
              <a:rPr lang="en-US" dirty="0"/>
              <a:t>– the outcome relates logically and significantly to the discipline and the degree. </a:t>
            </a:r>
          </a:p>
          <a:p>
            <a:pPr lvl="1"/>
            <a:r>
              <a:rPr lang="en-US" i="1" dirty="0"/>
              <a:t>Rigorous – </a:t>
            </a:r>
            <a:r>
              <a:rPr lang="en-US" dirty="0"/>
              <a:t>the degree of academic precision and thoroughness that the outcome requires to be met successfully.</a:t>
            </a:r>
          </a:p>
          <a:p>
            <a:r>
              <a:rPr lang="en-US" dirty="0"/>
              <a:t>Distinguish outcomes from outputs</a:t>
            </a:r>
          </a:p>
          <a:p>
            <a:r>
              <a:rPr lang="en-US" dirty="0"/>
              <a:t>Distinguish outcomes from program goals</a:t>
            </a:r>
          </a:p>
          <a:p>
            <a:r>
              <a:rPr lang="en-US" dirty="0"/>
              <a:t>Ensure that outcomes are measurable and valid for the SLO</a:t>
            </a:r>
          </a:p>
        </p:txBody>
      </p:sp>
    </p:spTree>
    <p:extLst>
      <p:ext uri="{BB962C8B-B14F-4D97-AF65-F5344CB8AC3E}">
        <p14:creationId xmlns:p14="http://schemas.microsoft.com/office/powerpoint/2010/main" val="136907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down)">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620000" cy="1293028"/>
          </a:xfrm>
        </p:spPr>
        <p:txBody>
          <a:bodyPr/>
          <a:lstStyle/>
          <a:p>
            <a:r>
              <a:rPr lang="en-US" dirty="0"/>
              <a:t>SLO/AAP Approval Process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7296428"/>
              </p:ext>
            </p:extLst>
          </p:nvPr>
        </p:nvGraphicFramePr>
        <p:xfrm>
          <a:off x="762000" y="1524000"/>
          <a:ext cx="8141970" cy="5029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p:cNvSpPr/>
          <p:nvPr/>
        </p:nvSpPr>
        <p:spPr>
          <a:xfrm>
            <a:off x="870585" y="1828800"/>
            <a:ext cx="7924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6" name="Right Arrow 5"/>
          <p:cNvSpPr/>
          <p:nvPr/>
        </p:nvSpPr>
        <p:spPr>
          <a:xfrm rot="10800000">
            <a:off x="762000" y="5257800"/>
            <a:ext cx="8153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Tree>
    <p:extLst>
      <p:ext uri="{BB962C8B-B14F-4D97-AF65-F5344CB8AC3E}">
        <p14:creationId xmlns:p14="http://schemas.microsoft.com/office/powerpoint/2010/main" val="184943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Today’s Goals</a:t>
            </a:r>
          </a:p>
        </p:txBody>
      </p:sp>
      <p:sp>
        <p:nvSpPr>
          <p:cNvPr id="3" name="Content Placeholder 2"/>
          <p:cNvSpPr>
            <a:spLocks noGrp="1"/>
          </p:cNvSpPr>
          <p:nvPr>
            <p:ph idx="1"/>
          </p:nvPr>
        </p:nvSpPr>
        <p:spPr>
          <a:xfrm>
            <a:off x="838200" y="2438400"/>
            <a:ext cx="7543801" cy="3488266"/>
          </a:xfrm>
        </p:spPr>
        <p:txBody>
          <a:bodyPr>
            <a:noAutofit/>
          </a:bodyPr>
          <a:lstStyle/>
          <a:p>
            <a:pPr>
              <a:spcBef>
                <a:spcPts val="200"/>
              </a:spcBef>
              <a:spcAft>
                <a:spcPts val="0"/>
              </a:spcAft>
              <a:buFont typeface="Wingdings" panose="05000000000000000000" pitchFamily="2" charset="2"/>
              <a:buChar char="§"/>
            </a:pPr>
            <a:r>
              <a:rPr lang="en-US" sz="2800" dirty="0"/>
              <a:t> To review elements of effective assessment systems in the context of sustained excellence</a:t>
            </a:r>
          </a:p>
          <a:p>
            <a:pPr>
              <a:spcBef>
                <a:spcPts val="200"/>
              </a:spcBef>
              <a:spcAft>
                <a:spcPts val="0"/>
              </a:spcAft>
              <a:buFont typeface="Wingdings" panose="05000000000000000000" pitchFamily="2" charset="2"/>
              <a:buChar char="§"/>
            </a:pPr>
            <a:endParaRPr lang="en-US" sz="2400" dirty="0"/>
          </a:p>
          <a:p>
            <a:pPr>
              <a:spcBef>
                <a:spcPts val="200"/>
              </a:spcBef>
              <a:spcAft>
                <a:spcPts val="0"/>
              </a:spcAft>
              <a:buFont typeface="Wingdings" panose="05000000000000000000" pitchFamily="2" charset="2"/>
              <a:buChar char="§"/>
            </a:pPr>
            <a:r>
              <a:rPr lang="en-US" sz="2800" dirty="0"/>
              <a:t> Share the components of the University of Florida Academic Assessment System</a:t>
            </a:r>
          </a:p>
        </p:txBody>
      </p:sp>
    </p:spTree>
    <p:extLst>
      <p:ext uri="{BB962C8B-B14F-4D97-AF65-F5344CB8AC3E}">
        <p14:creationId xmlns:p14="http://schemas.microsoft.com/office/powerpoint/2010/main" val="34921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8356"/>
            <a:ext cx="8991600" cy="1293028"/>
          </a:xfrm>
        </p:spPr>
        <p:txBody>
          <a:bodyPr>
            <a:normAutofit/>
          </a:bodyPr>
          <a:lstStyle/>
          <a:p>
            <a:r>
              <a:rPr lang="en-US" dirty="0"/>
              <a:t>Assessment and Data Reporting</a:t>
            </a:r>
          </a:p>
        </p:txBody>
      </p:sp>
      <p:graphicFrame>
        <p:nvGraphicFramePr>
          <p:cNvPr id="13" name="Content Placeholder 12"/>
          <p:cNvGraphicFramePr>
            <a:graphicFrameLocks noGrp="1"/>
          </p:cNvGraphicFramePr>
          <p:nvPr>
            <p:ph sz="half" idx="1"/>
            <p:extLst>
              <p:ext uri="{D42A27DB-BD31-4B8C-83A1-F6EECF244321}">
                <p14:modId xmlns:p14="http://schemas.microsoft.com/office/powerpoint/2010/main" val="1428023519"/>
              </p:ext>
            </p:extLst>
          </p:nvPr>
        </p:nvGraphicFramePr>
        <p:xfrm>
          <a:off x="5397581" y="2590800"/>
          <a:ext cx="3403868" cy="21519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ight Arrow 8"/>
          <p:cNvSpPr/>
          <p:nvPr/>
        </p:nvSpPr>
        <p:spPr>
          <a:xfrm>
            <a:off x="4038600" y="1679598"/>
            <a:ext cx="1857025" cy="463681"/>
          </a:xfrm>
          <a:prstGeom prst="rightArrow">
            <a:avLst/>
          </a:prstGeom>
          <a:solidFill>
            <a:schemeClr val="tx1"/>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0" name="TextBox 9"/>
          <p:cNvSpPr txBox="1"/>
          <p:nvPr/>
        </p:nvSpPr>
        <p:spPr>
          <a:xfrm>
            <a:off x="790576" y="1604849"/>
            <a:ext cx="3733799" cy="646331"/>
          </a:xfrm>
          <a:prstGeom prst="rect">
            <a:avLst/>
          </a:prstGeom>
          <a:noFill/>
        </p:spPr>
        <p:txBody>
          <a:bodyPr wrap="square" rtlCol="0">
            <a:spAutoFit/>
          </a:bodyPr>
          <a:lstStyle/>
          <a:p>
            <a:r>
              <a:rPr lang="en-US" b="1" dirty="0">
                <a:solidFill>
                  <a:schemeClr val="tx2"/>
                </a:solidFill>
              </a:rPr>
              <a:t>Assessment and Institutional Effectiveness</a:t>
            </a:r>
          </a:p>
        </p:txBody>
      </p:sp>
      <p:sp>
        <p:nvSpPr>
          <p:cNvPr id="11" name="TextBox 10"/>
          <p:cNvSpPr txBox="1"/>
          <p:nvPr/>
        </p:nvSpPr>
        <p:spPr>
          <a:xfrm>
            <a:off x="6078197" y="1743349"/>
            <a:ext cx="2769034" cy="369332"/>
          </a:xfrm>
          <a:prstGeom prst="rect">
            <a:avLst/>
          </a:prstGeom>
          <a:noFill/>
        </p:spPr>
        <p:txBody>
          <a:bodyPr wrap="square" rtlCol="0">
            <a:spAutoFit/>
          </a:bodyPr>
          <a:lstStyle/>
          <a:p>
            <a:r>
              <a:rPr lang="en-US" b="1" dirty="0">
                <a:solidFill>
                  <a:schemeClr val="tx2"/>
                </a:solidFill>
              </a:rPr>
              <a:t>Data Reporting</a:t>
            </a:r>
          </a:p>
        </p:txBody>
      </p:sp>
      <p:graphicFrame>
        <p:nvGraphicFramePr>
          <p:cNvPr id="12" name="Content Placeholder 6"/>
          <p:cNvGraphicFramePr>
            <a:graphicFrameLocks/>
          </p:cNvGraphicFramePr>
          <p:nvPr>
            <p:extLst>
              <p:ext uri="{D42A27DB-BD31-4B8C-83A1-F6EECF244321}">
                <p14:modId xmlns:p14="http://schemas.microsoft.com/office/powerpoint/2010/main" val="4150889600"/>
              </p:ext>
            </p:extLst>
          </p:nvPr>
        </p:nvGraphicFramePr>
        <p:xfrm>
          <a:off x="557634" y="1992746"/>
          <a:ext cx="4700166" cy="448425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6193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2">
                                            <p:graphicEl>
                                              <a:dgm id="{1D75041E-98A7-41A4-B9DB-50037C656E11}"/>
                                            </p:graphicEl>
                                          </p:spTgt>
                                        </p:tgtEl>
                                        <p:attrNameLst>
                                          <p:attrName>style.visibility</p:attrName>
                                        </p:attrNameLst>
                                      </p:cBhvr>
                                      <p:to>
                                        <p:strVal val="visible"/>
                                      </p:to>
                                    </p:set>
                                    <p:animEffect transition="in" filter="barn(inVertical)">
                                      <p:cBhvr>
                                        <p:cTn id="15" dur="500"/>
                                        <p:tgtEl>
                                          <p:spTgt spid="12">
                                            <p:graphicEl>
                                              <a:dgm id="{1D75041E-98A7-41A4-B9DB-50037C656E1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2">
                                            <p:graphicEl>
                                              <a:dgm id="{BB187FB0-9FA7-4A38-83B3-7F9342FD0C49}"/>
                                            </p:graphicEl>
                                          </p:spTgt>
                                        </p:tgtEl>
                                        <p:attrNameLst>
                                          <p:attrName>style.visibility</p:attrName>
                                        </p:attrNameLst>
                                      </p:cBhvr>
                                      <p:to>
                                        <p:strVal val="visible"/>
                                      </p:to>
                                    </p:set>
                                    <p:animEffect transition="in" filter="barn(inVertical)">
                                      <p:cBhvr>
                                        <p:cTn id="20" dur="500"/>
                                        <p:tgtEl>
                                          <p:spTgt spid="12">
                                            <p:graphicEl>
                                              <a:dgm id="{BB187FB0-9FA7-4A38-83B3-7F9342FD0C49}"/>
                                            </p:graphic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2">
                                            <p:graphicEl>
                                              <a:dgm id="{187A442E-77E9-49F3-A12A-097E9FE60DA8}"/>
                                            </p:graphicEl>
                                          </p:spTgt>
                                        </p:tgtEl>
                                        <p:attrNameLst>
                                          <p:attrName>style.visibility</p:attrName>
                                        </p:attrNameLst>
                                      </p:cBhvr>
                                      <p:to>
                                        <p:strVal val="visible"/>
                                      </p:to>
                                    </p:set>
                                    <p:animEffect transition="in" filter="barn(inVertical)">
                                      <p:cBhvr>
                                        <p:cTn id="23" dur="500"/>
                                        <p:tgtEl>
                                          <p:spTgt spid="12">
                                            <p:graphicEl>
                                              <a:dgm id="{187A442E-77E9-49F3-A12A-097E9FE60DA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2">
                                            <p:graphicEl>
                                              <a:dgm id="{6BE80590-5633-4BDF-96C8-FF891884CFEF}"/>
                                            </p:graphicEl>
                                          </p:spTgt>
                                        </p:tgtEl>
                                        <p:attrNameLst>
                                          <p:attrName>style.visibility</p:attrName>
                                        </p:attrNameLst>
                                      </p:cBhvr>
                                      <p:to>
                                        <p:strVal val="visible"/>
                                      </p:to>
                                    </p:set>
                                    <p:animEffect transition="in" filter="barn(inVertical)">
                                      <p:cBhvr>
                                        <p:cTn id="28" dur="500"/>
                                        <p:tgtEl>
                                          <p:spTgt spid="12">
                                            <p:graphicEl>
                                              <a:dgm id="{6BE80590-5633-4BDF-96C8-FF891884CFEF}"/>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2">
                                            <p:graphicEl>
                                              <a:dgm id="{EA4BAB70-ADD1-46AD-9A8C-A39C7A222E2E}"/>
                                            </p:graphicEl>
                                          </p:spTgt>
                                        </p:tgtEl>
                                        <p:attrNameLst>
                                          <p:attrName>style.visibility</p:attrName>
                                        </p:attrNameLst>
                                      </p:cBhvr>
                                      <p:to>
                                        <p:strVal val="visible"/>
                                      </p:to>
                                    </p:set>
                                    <p:animEffect transition="in" filter="barn(inVertical)">
                                      <p:cBhvr>
                                        <p:cTn id="33" dur="500"/>
                                        <p:tgtEl>
                                          <p:spTgt spid="12">
                                            <p:graphicEl>
                                              <a:dgm id="{EA4BAB70-ADD1-46AD-9A8C-A39C7A222E2E}"/>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2">
                                            <p:graphicEl>
                                              <a:dgm id="{0D3514CF-31C1-4C3D-9C40-C3059FE8AAD0}"/>
                                            </p:graphicEl>
                                          </p:spTgt>
                                        </p:tgtEl>
                                        <p:attrNameLst>
                                          <p:attrName>style.visibility</p:attrName>
                                        </p:attrNameLst>
                                      </p:cBhvr>
                                      <p:to>
                                        <p:strVal val="visible"/>
                                      </p:to>
                                    </p:set>
                                    <p:animEffect transition="in" filter="barn(inVertical)">
                                      <p:cBhvr>
                                        <p:cTn id="38" dur="500"/>
                                        <p:tgtEl>
                                          <p:spTgt spid="12">
                                            <p:graphicEl>
                                              <a:dgm id="{0D3514CF-31C1-4C3D-9C40-C3059FE8AAD0}"/>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barn(inVertical)">
                                      <p:cBhvr>
                                        <p:cTn id="5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P spid="9" grpId="0" animBg="1"/>
      <p:bldP spid="10" grpId="0"/>
      <p:bldP spid="11" grpId="0"/>
      <p:bldGraphic spid="12" grpId="0" uiExpand="1">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Communication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6793355"/>
              </p:ext>
            </p:extLst>
          </p:nvPr>
        </p:nvGraphicFramePr>
        <p:xfrm>
          <a:off x="982663" y="1981200"/>
          <a:ext cx="7704137" cy="4017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996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graphicEl>
                                              <a:dgm id="{9D10E436-4D3E-4052-B9B0-524DD98F3E57}"/>
                                            </p:graphicEl>
                                          </p:spTgt>
                                        </p:tgtEl>
                                        <p:attrNameLst>
                                          <p:attrName>style.visibility</p:attrName>
                                        </p:attrNameLst>
                                      </p:cBhvr>
                                      <p:to>
                                        <p:strVal val="visible"/>
                                      </p:to>
                                    </p:set>
                                    <p:animEffect transition="in" filter="wipe(down)">
                                      <p:cBhvr>
                                        <p:cTn id="7" dur="500"/>
                                        <p:tgtEl>
                                          <p:spTgt spid="7">
                                            <p:graphicEl>
                                              <a:dgm id="{9D10E436-4D3E-4052-B9B0-524DD98F3E5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graphicEl>
                                              <a:dgm id="{90F3DA16-5587-4EF1-AF78-5F4FEA0AC0E8}"/>
                                            </p:graphicEl>
                                          </p:spTgt>
                                        </p:tgtEl>
                                        <p:attrNameLst>
                                          <p:attrName>style.visibility</p:attrName>
                                        </p:attrNameLst>
                                      </p:cBhvr>
                                      <p:to>
                                        <p:strVal val="visible"/>
                                      </p:to>
                                    </p:set>
                                    <p:animEffect transition="in" filter="wipe(down)">
                                      <p:cBhvr>
                                        <p:cTn id="12" dur="500"/>
                                        <p:tgtEl>
                                          <p:spTgt spid="7">
                                            <p:graphicEl>
                                              <a:dgm id="{90F3DA16-5587-4EF1-AF78-5F4FEA0AC0E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graphicEl>
                                              <a:dgm id="{FB455114-5893-4779-B9E1-D7901125960A}"/>
                                            </p:graphicEl>
                                          </p:spTgt>
                                        </p:tgtEl>
                                        <p:attrNameLst>
                                          <p:attrName>style.visibility</p:attrName>
                                        </p:attrNameLst>
                                      </p:cBhvr>
                                      <p:to>
                                        <p:strVal val="visible"/>
                                      </p:to>
                                    </p:set>
                                    <p:animEffect transition="in" filter="wipe(down)">
                                      <p:cBhvr>
                                        <p:cTn id="17" dur="500"/>
                                        <p:tgtEl>
                                          <p:spTgt spid="7">
                                            <p:graphicEl>
                                              <a:dgm id="{FB455114-5893-4779-B9E1-D7901125960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graphicEl>
                                              <a:dgm id="{EEEC2423-E16A-49DE-B9EC-1C8BA4AC01FA}"/>
                                            </p:graphicEl>
                                          </p:spTgt>
                                        </p:tgtEl>
                                        <p:attrNameLst>
                                          <p:attrName>style.visibility</p:attrName>
                                        </p:attrNameLst>
                                      </p:cBhvr>
                                      <p:to>
                                        <p:strVal val="visible"/>
                                      </p:to>
                                    </p:set>
                                    <p:animEffect transition="in" filter="wipe(down)">
                                      <p:cBhvr>
                                        <p:cTn id="22" dur="500"/>
                                        <p:tgtEl>
                                          <p:spTgt spid="7">
                                            <p:graphicEl>
                                              <a:dgm id="{EEEC2423-E16A-49DE-B9EC-1C8BA4AC01F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53534"/>
            <a:ext cx="8153400" cy="2801935"/>
          </a:xfrm>
        </p:spPr>
        <p:txBody>
          <a:bodyPr/>
          <a:lstStyle/>
          <a:p>
            <a:r>
              <a:rPr lang="en-US" dirty="0"/>
              <a:t>Validity, reliability, and Fairness</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33165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304800"/>
            <a:ext cx="7704667" cy="990600"/>
          </a:xfrm>
        </p:spPr>
        <p:txBody>
          <a:bodyPr/>
          <a:lstStyle/>
          <a:p>
            <a:r>
              <a:rPr lang="en-US" dirty="0"/>
              <a:t>Validity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52166791"/>
              </p:ext>
            </p:extLst>
          </p:nvPr>
        </p:nvGraphicFramePr>
        <p:xfrm>
          <a:off x="1295399" y="1295400"/>
          <a:ext cx="7391401"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812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graphicEl>
                                              <a:dgm id="{41A9C587-3833-496C-BA38-A65200091F24}"/>
                                            </p:graphicEl>
                                          </p:spTgt>
                                        </p:tgtEl>
                                        <p:attrNameLst>
                                          <p:attrName>style.visibility</p:attrName>
                                        </p:attrNameLst>
                                      </p:cBhvr>
                                      <p:to>
                                        <p:strVal val="visible"/>
                                      </p:to>
                                    </p:set>
                                    <p:animEffect transition="in" filter="barn(inVertical)">
                                      <p:cBhvr>
                                        <p:cTn id="7" dur="500"/>
                                        <p:tgtEl>
                                          <p:spTgt spid="6">
                                            <p:graphicEl>
                                              <a:dgm id="{41A9C587-3833-496C-BA38-A65200091F2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graphicEl>
                                              <a:dgm id="{188ED142-CDC9-4A92-9213-6CCA072A4859}"/>
                                            </p:graphicEl>
                                          </p:spTgt>
                                        </p:tgtEl>
                                        <p:attrNameLst>
                                          <p:attrName>style.visibility</p:attrName>
                                        </p:attrNameLst>
                                      </p:cBhvr>
                                      <p:to>
                                        <p:strVal val="visible"/>
                                      </p:to>
                                    </p:set>
                                    <p:animEffect transition="in" filter="barn(inVertical)">
                                      <p:cBhvr>
                                        <p:cTn id="12" dur="500"/>
                                        <p:tgtEl>
                                          <p:spTgt spid="6">
                                            <p:graphicEl>
                                              <a:dgm id="{188ED142-CDC9-4A92-9213-6CCA072A485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graphicEl>
                                              <a:dgm id="{A50BAE2F-4CC4-4627-A85A-17714BF0C40A}"/>
                                            </p:graphicEl>
                                          </p:spTgt>
                                        </p:tgtEl>
                                        <p:attrNameLst>
                                          <p:attrName>style.visibility</p:attrName>
                                        </p:attrNameLst>
                                      </p:cBhvr>
                                      <p:to>
                                        <p:strVal val="visible"/>
                                      </p:to>
                                    </p:set>
                                    <p:animEffect transition="in" filter="barn(inVertical)">
                                      <p:cBhvr>
                                        <p:cTn id="17" dur="500"/>
                                        <p:tgtEl>
                                          <p:spTgt spid="6">
                                            <p:graphicEl>
                                              <a:dgm id="{A50BAE2F-4CC4-4627-A85A-17714BF0C40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64373"/>
            <a:ext cx="6720840" cy="1293028"/>
          </a:xfrm>
        </p:spPr>
        <p:txBody>
          <a:bodyPr>
            <a:normAutofit fontScale="90000"/>
          </a:bodyPr>
          <a:lstStyle/>
          <a:p>
            <a:r>
              <a:rPr lang="en-US" dirty="0"/>
              <a:t>Checking for Validity at the institutional level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19442228"/>
              </p:ext>
            </p:extLst>
          </p:nvPr>
        </p:nvGraphicFramePr>
        <p:xfrm>
          <a:off x="1371600" y="1981200"/>
          <a:ext cx="7086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201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graphicEl>
                                              <a:dgm id="{FB70F1BB-6A53-48CD-BF07-74DE6A7F1EF9}"/>
                                            </p:graphicEl>
                                          </p:spTgt>
                                        </p:tgtEl>
                                        <p:attrNameLst>
                                          <p:attrName>style.visibility</p:attrName>
                                        </p:attrNameLst>
                                      </p:cBhvr>
                                      <p:to>
                                        <p:strVal val="visible"/>
                                      </p:to>
                                    </p:set>
                                    <p:animEffect transition="in" filter="randombar(horizontal)">
                                      <p:cBhvr>
                                        <p:cTn id="7" dur="500"/>
                                        <p:tgtEl>
                                          <p:spTgt spid="6">
                                            <p:graphicEl>
                                              <a:dgm id="{FB70F1BB-6A53-48CD-BF07-74DE6A7F1EF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graphicEl>
                                              <a:dgm id="{E987B3A4-ACF4-4D8C-A74E-D32BA630AF4D}"/>
                                            </p:graphicEl>
                                          </p:spTgt>
                                        </p:tgtEl>
                                        <p:attrNameLst>
                                          <p:attrName>style.visibility</p:attrName>
                                        </p:attrNameLst>
                                      </p:cBhvr>
                                      <p:to>
                                        <p:strVal val="visible"/>
                                      </p:to>
                                    </p:set>
                                    <p:animEffect transition="in" filter="randombar(horizontal)">
                                      <p:cBhvr>
                                        <p:cTn id="12" dur="500"/>
                                        <p:tgtEl>
                                          <p:spTgt spid="6">
                                            <p:graphicEl>
                                              <a:dgm id="{E987B3A4-ACF4-4D8C-A74E-D32BA630AF4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graphicEl>
                                              <a:dgm id="{5C682F6A-1C22-4EA7-8D89-93A33D251098}"/>
                                            </p:graphicEl>
                                          </p:spTgt>
                                        </p:tgtEl>
                                        <p:attrNameLst>
                                          <p:attrName>style.visibility</p:attrName>
                                        </p:attrNameLst>
                                      </p:cBhvr>
                                      <p:to>
                                        <p:strVal val="visible"/>
                                      </p:to>
                                    </p:set>
                                    <p:animEffect transition="in" filter="randombar(horizontal)">
                                      <p:cBhvr>
                                        <p:cTn id="17" dur="500"/>
                                        <p:tgtEl>
                                          <p:spTgt spid="6">
                                            <p:graphicEl>
                                              <a:dgm id="{5C682F6A-1C22-4EA7-8D89-93A33D25109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Reliability/Precision and Fairness</a:t>
            </a:r>
          </a:p>
        </p:txBody>
      </p:sp>
      <p:sp>
        <p:nvSpPr>
          <p:cNvPr id="3" name="Content Placeholder 2"/>
          <p:cNvSpPr>
            <a:spLocks noGrp="1"/>
          </p:cNvSpPr>
          <p:nvPr>
            <p:ph idx="1"/>
          </p:nvPr>
        </p:nvSpPr>
        <p:spPr/>
        <p:txBody>
          <a:bodyPr>
            <a:normAutofit fontScale="85000" lnSpcReduction="10000"/>
          </a:bodyPr>
          <a:lstStyle/>
          <a:p>
            <a:r>
              <a:rPr lang="en-US" dirty="0"/>
              <a:t>In its broadest sense, “reliability refers to the consistency of scores across replications of a testing procedure…this is always important…and the need for precision increases as the consequences of decisions and interpretations grow in importance.” </a:t>
            </a:r>
          </a:p>
          <a:p>
            <a:r>
              <a:rPr lang="en-US" sz="2400" dirty="0"/>
              <a:t>Fairness has to do with “equitable treatment of all test takers, lack of measurement bias, equitable access to the constructs as measured, and validity of individual test score interpretations for the intended uses.”</a:t>
            </a:r>
          </a:p>
          <a:p>
            <a:pPr marL="0" indent="0">
              <a:buNone/>
            </a:pPr>
            <a:r>
              <a:rPr lang="en-US" sz="2400" i="1" dirty="0"/>
              <a:t>	APA/AERA/NCME, Standards for Educational 	and Psychological Testing, 2014.</a:t>
            </a:r>
            <a:endParaRPr lang="en-US" sz="2400" dirty="0"/>
          </a:p>
          <a:p>
            <a:pPr marL="0" indent="0">
              <a:buNone/>
            </a:pPr>
            <a:endParaRPr lang="en-US" dirty="0"/>
          </a:p>
        </p:txBody>
      </p:sp>
    </p:spTree>
    <p:extLst>
      <p:ext uri="{BB962C8B-B14F-4D97-AF65-F5344CB8AC3E}">
        <p14:creationId xmlns:p14="http://schemas.microsoft.com/office/powerpoint/2010/main" val="346477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4373"/>
            <a:ext cx="8244840" cy="1293028"/>
          </a:xfrm>
        </p:spPr>
        <p:txBody>
          <a:bodyPr>
            <a:normAutofit fontScale="90000"/>
          </a:bodyPr>
          <a:lstStyle/>
          <a:p>
            <a:r>
              <a:rPr lang="en-US" dirty="0"/>
              <a:t>Checking for reliability/Fairness at the institutional level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49587828"/>
              </p:ext>
            </p:extLst>
          </p:nvPr>
        </p:nvGraphicFramePr>
        <p:xfrm>
          <a:off x="1295400" y="2057401"/>
          <a:ext cx="725424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4048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graphicEl>
                                              <a:dgm id="{A95DB965-6CC5-4129-B234-58332828E176}"/>
                                            </p:graphicEl>
                                          </p:spTgt>
                                        </p:tgtEl>
                                        <p:attrNameLst>
                                          <p:attrName>style.visibility</p:attrName>
                                        </p:attrNameLst>
                                      </p:cBhvr>
                                      <p:to>
                                        <p:strVal val="visible"/>
                                      </p:to>
                                    </p:set>
                                    <p:animEffect transition="in" filter="barn(inVertical)">
                                      <p:cBhvr>
                                        <p:cTn id="7" dur="500"/>
                                        <p:tgtEl>
                                          <p:spTgt spid="6">
                                            <p:graphicEl>
                                              <a:dgm id="{A95DB965-6CC5-4129-B234-58332828E17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graphicEl>
                                              <a:dgm id="{65AC086F-8522-498C-BFCC-A9CCA1279BD1}"/>
                                            </p:graphicEl>
                                          </p:spTgt>
                                        </p:tgtEl>
                                        <p:attrNameLst>
                                          <p:attrName>style.visibility</p:attrName>
                                        </p:attrNameLst>
                                      </p:cBhvr>
                                      <p:to>
                                        <p:strVal val="visible"/>
                                      </p:to>
                                    </p:set>
                                    <p:animEffect transition="in" filter="barn(inVertical)">
                                      <p:cBhvr>
                                        <p:cTn id="12" dur="500"/>
                                        <p:tgtEl>
                                          <p:spTgt spid="6">
                                            <p:graphicEl>
                                              <a:dgm id="{65AC086F-8522-498C-BFCC-A9CCA1279BD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graphicEl>
                                              <a:dgm id="{F82F6157-0B85-4B44-B1EE-EF8C43F0A70B}"/>
                                            </p:graphicEl>
                                          </p:spTgt>
                                        </p:tgtEl>
                                        <p:attrNameLst>
                                          <p:attrName>style.visibility</p:attrName>
                                        </p:attrNameLst>
                                      </p:cBhvr>
                                      <p:to>
                                        <p:strVal val="visible"/>
                                      </p:to>
                                    </p:set>
                                    <p:animEffect transition="in" filter="barn(inVertical)">
                                      <p:cBhvr>
                                        <p:cTn id="17" dur="500"/>
                                        <p:tgtEl>
                                          <p:spTgt spid="6">
                                            <p:graphicEl>
                                              <a:dgm id="{F82F6157-0B85-4B44-B1EE-EF8C43F0A70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graphicEl>
                                              <a:dgm id="{5B959979-063A-4938-A40B-DD5A1EB157EE}"/>
                                            </p:graphicEl>
                                          </p:spTgt>
                                        </p:tgtEl>
                                        <p:attrNameLst>
                                          <p:attrName>style.visibility</p:attrName>
                                        </p:attrNameLst>
                                      </p:cBhvr>
                                      <p:to>
                                        <p:strVal val="visible"/>
                                      </p:to>
                                    </p:set>
                                    <p:animEffect transition="in" filter="barn(inVertical)">
                                      <p:cBhvr>
                                        <p:cTn id="22" dur="500"/>
                                        <p:tgtEl>
                                          <p:spTgt spid="6">
                                            <p:graphicEl>
                                              <a:dgm id="{5B959979-063A-4938-A40B-DD5A1EB157E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System Outputs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741007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41522" y="381000"/>
            <a:ext cx="6377940" cy="1293028"/>
          </a:xfrm>
        </p:spPr>
        <p:txBody>
          <a:bodyPr/>
          <a:lstStyle/>
          <a:p>
            <a:r>
              <a:rPr lang="en-US" dirty="0"/>
              <a:t>SLO Approvals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568796693"/>
              </p:ext>
            </p:extLst>
          </p:nvPr>
        </p:nvGraphicFramePr>
        <p:xfrm>
          <a:off x="1295400" y="1447800"/>
          <a:ext cx="733044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3850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graphicEl>
                                              <a:dgm id="{409D4330-DD6A-42A3-8511-2AC248D29A1F}"/>
                                            </p:graphicEl>
                                          </p:spTgt>
                                        </p:tgtEl>
                                        <p:attrNameLst>
                                          <p:attrName>style.visibility</p:attrName>
                                        </p:attrNameLst>
                                      </p:cBhvr>
                                      <p:to>
                                        <p:strVal val="visible"/>
                                      </p:to>
                                    </p:set>
                                    <p:animEffect transition="in" filter="barn(inVertical)">
                                      <p:cBhvr>
                                        <p:cTn id="7" dur="500"/>
                                        <p:tgtEl>
                                          <p:spTgt spid="2">
                                            <p:graphicEl>
                                              <a:dgm id="{409D4330-DD6A-42A3-8511-2AC248D29A1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graphicEl>
                                              <a:dgm id="{DD3AF691-D10C-4D8D-A6EE-7C9BF22D3C80}"/>
                                            </p:graphicEl>
                                          </p:spTgt>
                                        </p:tgtEl>
                                        <p:attrNameLst>
                                          <p:attrName>style.visibility</p:attrName>
                                        </p:attrNameLst>
                                      </p:cBhvr>
                                      <p:to>
                                        <p:strVal val="visible"/>
                                      </p:to>
                                    </p:set>
                                    <p:animEffect transition="in" filter="barn(inVertical)">
                                      <p:cBhvr>
                                        <p:cTn id="12" dur="500"/>
                                        <p:tgtEl>
                                          <p:spTgt spid="2">
                                            <p:graphicEl>
                                              <a:dgm id="{DD3AF691-D10C-4D8D-A6EE-7C9BF22D3C8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graphicEl>
                                              <a:dgm id="{A95CB1DA-1C1E-420C-A75E-D83D4B78DD62}"/>
                                            </p:graphicEl>
                                          </p:spTgt>
                                        </p:tgtEl>
                                        <p:attrNameLst>
                                          <p:attrName>style.visibility</p:attrName>
                                        </p:attrNameLst>
                                      </p:cBhvr>
                                      <p:to>
                                        <p:strVal val="visible"/>
                                      </p:to>
                                    </p:set>
                                    <p:animEffect transition="in" filter="barn(inVertical)">
                                      <p:cBhvr>
                                        <p:cTn id="17" dur="500"/>
                                        <p:tgtEl>
                                          <p:spTgt spid="2">
                                            <p:graphicEl>
                                              <a:dgm id="{A95CB1DA-1C1E-420C-A75E-D83D4B78DD6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4373"/>
            <a:ext cx="7101840" cy="759627"/>
          </a:xfrm>
        </p:spPr>
        <p:txBody>
          <a:bodyPr>
            <a:normAutofit/>
          </a:bodyPr>
          <a:lstStyle/>
          <a:p>
            <a:r>
              <a:rPr lang="en-US" dirty="0"/>
              <a:t>Constructive feedback</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3678033"/>
              </p:ext>
            </p:extLst>
          </p:nvPr>
        </p:nvGraphicFramePr>
        <p:xfrm>
          <a:off x="1447800" y="1981200"/>
          <a:ext cx="710184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723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B198ECB7-31F0-45D5-801E-CB3CC491D1A8}"/>
                                            </p:graphicEl>
                                          </p:spTgt>
                                        </p:tgtEl>
                                        <p:attrNameLst>
                                          <p:attrName>style.visibility</p:attrName>
                                        </p:attrNameLst>
                                      </p:cBhvr>
                                      <p:to>
                                        <p:strVal val="visible"/>
                                      </p:to>
                                    </p:set>
                                    <p:animEffect transition="in" filter="wipe(down)">
                                      <p:cBhvr>
                                        <p:cTn id="7" dur="500"/>
                                        <p:tgtEl>
                                          <p:spTgt spid="4">
                                            <p:graphicEl>
                                              <a:dgm id="{B198ECB7-31F0-45D5-801E-CB3CC491D1A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EBB77A0E-2288-4E8F-AAC4-3A8DF0038961}"/>
                                            </p:graphicEl>
                                          </p:spTgt>
                                        </p:tgtEl>
                                        <p:attrNameLst>
                                          <p:attrName>style.visibility</p:attrName>
                                        </p:attrNameLst>
                                      </p:cBhvr>
                                      <p:to>
                                        <p:strVal val="visible"/>
                                      </p:to>
                                    </p:set>
                                    <p:animEffect transition="in" filter="wipe(down)">
                                      <p:cBhvr>
                                        <p:cTn id="12" dur="500"/>
                                        <p:tgtEl>
                                          <p:spTgt spid="4">
                                            <p:graphicEl>
                                              <a:dgm id="{EBB77A0E-2288-4E8F-AAC4-3A8DF003896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dgm id="{1B598FF0-9E93-4A44-8BD2-63569D1ECF3B}"/>
                                            </p:graphicEl>
                                          </p:spTgt>
                                        </p:tgtEl>
                                        <p:attrNameLst>
                                          <p:attrName>style.visibility</p:attrName>
                                        </p:attrNameLst>
                                      </p:cBhvr>
                                      <p:to>
                                        <p:strVal val="visible"/>
                                      </p:to>
                                    </p:set>
                                    <p:animEffect transition="in" filter="wipe(down)">
                                      <p:cBhvr>
                                        <p:cTn id="17" dur="500"/>
                                        <p:tgtEl>
                                          <p:spTgt spid="4">
                                            <p:graphicEl>
                                              <a:dgm id="{1B598FF0-9E93-4A44-8BD2-63569D1ECF3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graphicEl>
                                              <a:dgm id="{7EEFDDDA-4C72-49F4-8CF4-8D1CA790978C}"/>
                                            </p:graphicEl>
                                          </p:spTgt>
                                        </p:tgtEl>
                                        <p:attrNameLst>
                                          <p:attrName>style.visibility</p:attrName>
                                        </p:attrNameLst>
                                      </p:cBhvr>
                                      <p:to>
                                        <p:strVal val="visible"/>
                                      </p:to>
                                    </p:set>
                                    <p:animEffect transition="in" filter="wipe(down)">
                                      <p:cBhvr>
                                        <p:cTn id="22" dur="500"/>
                                        <p:tgtEl>
                                          <p:spTgt spid="4">
                                            <p:graphicEl>
                                              <a:dgm id="{7EEFDDDA-4C72-49F4-8CF4-8D1CA790978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86604"/>
            <a:ext cx="8915400" cy="1450757"/>
          </a:xfrm>
        </p:spPr>
        <p:txBody>
          <a:bodyPr>
            <a:normAutofit/>
          </a:bodyPr>
          <a:lstStyle/>
          <a:p>
            <a:r>
              <a:rPr lang="en-US" dirty="0"/>
              <a:t>Common Challenges for Sustaining Excellence in Assessment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6567210"/>
              </p:ext>
            </p:extLst>
          </p:nvPr>
        </p:nvGraphicFramePr>
        <p:xfrm>
          <a:off x="1012825" y="1905000"/>
          <a:ext cx="7978775"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89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graphicEl>
                                              <a:dgm id="{844F704F-2849-4F23-B501-AB40F5F5E3A4}"/>
                                            </p:graphicEl>
                                          </p:spTgt>
                                        </p:tgtEl>
                                        <p:attrNameLst>
                                          <p:attrName>style.visibility</p:attrName>
                                        </p:attrNameLst>
                                      </p:cBhvr>
                                      <p:to>
                                        <p:strVal val="visible"/>
                                      </p:to>
                                    </p:set>
                                    <p:animEffect transition="in" filter="barn(inVertical)">
                                      <p:cBhvr>
                                        <p:cTn id="7" dur="500"/>
                                        <p:tgtEl>
                                          <p:spTgt spid="4">
                                            <p:graphicEl>
                                              <a:dgm id="{844F704F-2849-4F23-B501-AB40F5F5E3A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graphicEl>
                                              <a:dgm id="{18E46276-670E-4A57-83F8-D22DAAC60CA2}"/>
                                            </p:graphicEl>
                                          </p:spTgt>
                                        </p:tgtEl>
                                        <p:attrNameLst>
                                          <p:attrName>style.visibility</p:attrName>
                                        </p:attrNameLst>
                                      </p:cBhvr>
                                      <p:to>
                                        <p:strVal val="visible"/>
                                      </p:to>
                                    </p:set>
                                    <p:animEffect transition="in" filter="barn(inVertical)">
                                      <p:cBhvr>
                                        <p:cTn id="12" dur="500"/>
                                        <p:tgtEl>
                                          <p:spTgt spid="4">
                                            <p:graphicEl>
                                              <a:dgm id="{18E46276-670E-4A57-83F8-D22DAAC60CA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graphicEl>
                                              <a:dgm id="{7D305242-5C76-491A-8373-838121202BA7}"/>
                                            </p:graphicEl>
                                          </p:spTgt>
                                        </p:tgtEl>
                                        <p:attrNameLst>
                                          <p:attrName>style.visibility</p:attrName>
                                        </p:attrNameLst>
                                      </p:cBhvr>
                                      <p:to>
                                        <p:strVal val="visible"/>
                                      </p:to>
                                    </p:set>
                                    <p:animEffect transition="in" filter="barn(inVertical)">
                                      <p:cBhvr>
                                        <p:cTn id="17" dur="500"/>
                                        <p:tgtEl>
                                          <p:spTgt spid="4">
                                            <p:graphicEl>
                                              <a:dgm id="{7D305242-5C76-491A-8373-838121202BA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graphicEl>
                                              <a:dgm id="{880D626D-175C-438F-9DEC-3C648C7D98DC}"/>
                                            </p:graphicEl>
                                          </p:spTgt>
                                        </p:tgtEl>
                                        <p:attrNameLst>
                                          <p:attrName>style.visibility</p:attrName>
                                        </p:attrNameLst>
                                      </p:cBhvr>
                                      <p:to>
                                        <p:strVal val="visible"/>
                                      </p:to>
                                    </p:set>
                                    <p:animEffect transition="in" filter="barn(inVertical)">
                                      <p:cBhvr>
                                        <p:cTn id="22" dur="500"/>
                                        <p:tgtEl>
                                          <p:spTgt spid="4">
                                            <p:graphicEl>
                                              <a:dgm id="{880D626D-175C-438F-9DEC-3C648C7D98D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Feedback</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69535"/>
              </p:ext>
            </p:extLst>
          </p:nvPr>
        </p:nvGraphicFramePr>
        <p:xfrm>
          <a:off x="1447800" y="2057400"/>
          <a:ext cx="710184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9576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Planned Improvements</a:t>
            </a:r>
          </a:p>
        </p:txBody>
      </p:sp>
      <p:sp>
        <p:nvSpPr>
          <p:cNvPr id="4" name="Text Placeholder 3"/>
          <p:cNvSpPr>
            <a:spLocks noGrp="1"/>
          </p:cNvSpPr>
          <p:nvPr>
            <p:ph type="body" idx="1"/>
          </p:nvPr>
        </p:nvSpPr>
        <p:spPr/>
        <p:txBody>
          <a:bodyPr/>
          <a:lstStyle/>
          <a:p>
            <a:r>
              <a:rPr lang="en-US" dirty="0"/>
              <a:t>Research with our faculty</a:t>
            </a:r>
          </a:p>
        </p:txBody>
      </p:sp>
    </p:spTree>
    <p:extLst>
      <p:ext uri="{BB962C8B-B14F-4D97-AF65-F5344CB8AC3E}">
        <p14:creationId xmlns:p14="http://schemas.microsoft.com/office/powerpoint/2010/main" val="3799918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61999"/>
          </a:xfrm>
        </p:spPr>
        <p:txBody>
          <a:bodyPr/>
          <a:lstStyle/>
          <a:p>
            <a:r>
              <a:rPr lang="en-US" dirty="0"/>
              <a:t>Our Research</a:t>
            </a:r>
          </a:p>
        </p:txBody>
      </p:sp>
      <p:graphicFrame>
        <p:nvGraphicFramePr>
          <p:cNvPr id="4" name="Content Placeholder 3"/>
          <p:cNvGraphicFramePr>
            <a:graphicFrameLocks noGrp="1"/>
          </p:cNvGraphicFramePr>
          <p:nvPr>
            <p:ph idx="1"/>
            <p:extLst/>
          </p:nvPr>
        </p:nvGraphicFramePr>
        <p:xfrm>
          <a:off x="762000" y="1371600"/>
          <a:ext cx="8229600" cy="4480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BrandedPowerpoint_11_16_4-3Slides2.jpg"/>
          <p:cNvPicPr>
            <a:picLocks noChangeAspect="1"/>
          </p:cNvPicPr>
          <p:nvPr/>
        </p:nvPicPr>
        <p:blipFill rotWithShape="1">
          <a:blip r:embed="rId7">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spTree>
    <p:extLst>
      <p:ext uri="{BB962C8B-B14F-4D97-AF65-F5344CB8AC3E}">
        <p14:creationId xmlns:p14="http://schemas.microsoft.com/office/powerpoint/2010/main" val="330032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graphicEl>
                                              <a:dgm id="{74AC5F08-5672-4182-A458-544BD26FFAA5}"/>
                                            </p:graphicEl>
                                          </p:spTgt>
                                        </p:tgtEl>
                                        <p:attrNameLst>
                                          <p:attrName>style.visibility</p:attrName>
                                        </p:attrNameLst>
                                      </p:cBhvr>
                                      <p:to>
                                        <p:strVal val="visible"/>
                                      </p:to>
                                    </p:set>
                                    <p:animEffect transition="in" filter="randombar(horizontal)">
                                      <p:cBhvr>
                                        <p:cTn id="7" dur="500"/>
                                        <p:tgtEl>
                                          <p:spTgt spid="4">
                                            <p:graphicEl>
                                              <a:dgm id="{74AC5F08-5672-4182-A458-544BD26FFAA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graphicEl>
                                              <a:dgm id="{CFAD80B6-F9C5-4516-96C0-4DC0AD483BE9}"/>
                                            </p:graphicEl>
                                          </p:spTgt>
                                        </p:tgtEl>
                                        <p:attrNameLst>
                                          <p:attrName>style.visibility</p:attrName>
                                        </p:attrNameLst>
                                      </p:cBhvr>
                                      <p:to>
                                        <p:strVal val="visible"/>
                                      </p:to>
                                    </p:set>
                                    <p:animEffect transition="in" filter="randombar(horizontal)">
                                      <p:cBhvr>
                                        <p:cTn id="12" dur="500"/>
                                        <p:tgtEl>
                                          <p:spTgt spid="4">
                                            <p:graphicEl>
                                              <a:dgm id="{CFAD80B6-F9C5-4516-96C0-4DC0AD483BE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graphicEl>
                                              <a:dgm id="{10ED2BA7-F6C1-4FE5-ADC7-929AC2B496C0}"/>
                                            </p:graphicEl>
                                          </p:spTgt>
                                        </p:tgtEl>
                                        <p:attrNameLst>
                                          <p:attrName>style.visibility</p:attrName>
                                        </p:attrNameLst>
                                      </p:cBhvr>
                                      <p:to>
                                        <p:strVal val="visible"/>
                                      </p:to>
                                    </p:set>
                                    <p:animEffect transition="in" filter="randombar(horizontal)">
                                      <p:cBhvr>
                                        <p:cTn id="17" dur="500"/>
                                        <p:tgtEl>
                                          <p:spTgt spid="4">
                                            <p:graphicEl>
                                              <a:dgm id="{10ED2BA7-F6C1-4FE5-ADC7-929AC2B496C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graphicEl>
                                              <a:dgm id="{90BE0571-1600-4ED7-AAF3-2DB09206454C}"/>
                                            </p:graphicEl>
                                          </p:spTgt>
                                        </p:tgtEl>
                                        <p:attrNameLst>
                                          <p:attrName>style.visibility</p:attrName>
                                        </p:attrNameLst>
                                      </p:cBhvr>
                                      <p:to>
                                        <p:strVal val="visible"/>
                                      </p:to>
                                    </p:set>
                                    <p:animEffect transition="in" filter="randombar(horizontal)">
                                      <p:cBhvr>
                                        <p:cTn id="22" dur="500"/>
                                        <p:tgtEl>
                                          <p:spTgt spid="4">
                                            <p:graphicEl>
                                              <a:dgm id="{90BE0571-1600-4ED7-AAF3-2DB09206454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4">
                                            <p:graphicEl>
                                              <a:dgm id="{B2C721D5-FEB6-42F7-8FE2-F804D6ECE3FD}"/>
                                            </p:graphicEl>
                                          </p:spTgt>
                                        </p:tgtEl>
                                        <p:attrNameLst>
                                          <p:attrName>style.visibility</p:attrName>
                                        </p:attrNameLst>
                                      </p:cBhvr>
                                      <p:to>
                                        <p:strVal val="visible"/>
                                      </p:to>
                                    </p:set>
                                    <p:animEffect transition="in" filter="randombar(horizontal)">
                                      <p:cBhvr>
                                        <p:cTn id="27" dur="500"/>
                                        <p:tgtEl>
                                          <p:spTgt spid="4">
                                            <p:graphicEl>
                                              <a:dgm id="{B2C721D5-FEB6-42F7-8FE2-F804D6ECE3F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61999"/>
          </a:xfrm>
        </p:spPr>
        <p:txBody>
          <a:bodyPr>
            <a:normAutofit/>
          </a:bodyPr>
          <a:lstStyle/>
          <a:p>
            <a:r>
              <a:rPr lang="en-US" dirty="0"/>
              <a:t>Phase 3: Faculty Focus Groups</a:t>
            </a:r>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4" name="Content Placeholder 3"/>
          <p:cNvGraphicFramePr>
            <a:graphicFrameLocks noGrp="1"/>
          </p:cNvGraphicFramePr>
          <p:nvPr>
            <p:ph idx="1"/>
            <p:extLst/>
          </p:nvPr>
        </p:nvGraphicFramePr>
        <p:xfrm>
          <a:off x="533400" y="1371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08567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Participants</a:t>
            </a:r>
            <a:br>
              <a:rPr lang="en-US" dirty="0"/>
            </a:br>
            <a:endParaRPr lang="en-US" dirty="0"/>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6" name="Content Placeholder 5"/>
          <p:cNvGraphicFramePr>
            <a:graphicFrameLocks noGrp="1"/>
          </p:cNvGraphicFramePr>
          <p:nvPr>
            <p:ph idx="1"/>
            <p:extLst/>
          </p:nvPr>
        </p:nvGraphicFramePr>
        <p:xfrm>
          <a:off x="719666" y="1905000"/>
          <a:ext cx="8229600" cy="41788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6291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 Categories</a:t>
            </a:r>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4" name="Content Placeholder 3"/>
          <p:cNvGraphicFramePr>
            <a:graphicFrameLocks noGrp="1"/>
          </p:cNvGraphicFramePr>
          <p:nvPr>
            <p:ph idx="1"/>
            <p:extLst/>
          </p:nvPr>
        </p:nvGraphicFramePr>
        <p:xfrm>
          <a:off x="914400" y="2057400"/>
          <a:ext cx="7848600" cy="3687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238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graphicEl>
                                              <a:dgm id="{B2930B06-4F6F-44F1-AFE4-CE7C0F1588F5}"/>
                                            </p:graphicEl>
                                          </p:spTgt>
                                        </p:tgtEl>
                                        <p:attrNameLst>
                                          <p:attrName>style.visibility</p:attrName>
                                        </p:attrNameLst>
                                      </p:cBhvr>
                                      <p:to>
                                        <p:strVal val="visible"/>
                                      </p:to>
                                    </p:set>
                                    <p:animEffect transition="in" filter="barn(inVertical)">
                                      <p:cBhvr>
                                        <p:cTn id="7" dur="500"/>
                                        <p:tgtEl>
                                          <p:spTgt spid="4">
                                            <p:graphicEl>
                                              <a:dgm id="{B2930B06-4F6F-44F1-AFE4-CE7C0F1588F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graphicEl>
                                              <a:dgm id="{30FF0F5E-0BD1-4A84-A0BA-CFA1AFEC849B}"/>
                                            </p:graphicEl>
                                          </p:spTgt>
                                        </p:tgtEl>
                                        <p:attrNameLst>
                                          <p:attrName>style.visibility</p:attrName>
                                        </p:attrNameLst>
                                      </p:cBhvr>
                                      <p:to>
                                        <p:strVal val="visible"/>
                                      </p:to>
                                    </p:set>
                                    <p:animEffect transition="in" filter="barn(inVertical)">
                                      <p:cBhvr>
                                        <p:cTn id="12" dur="500"/>
                                        <p:tgtEl>
                                          <p:spTgt spid="4">
                                            <p:graphicEl>
                                              <a:dgm id="{30FF0F5E-0BD1-4A84-A0BA-CFA1AFEC849B}"/>
                                            </p:graphic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4">
                                            <p:graphicEl>
                                              <a:dgm id="{782AA7D3-8642-4A50-B62F-82932D249B10}"/>
                                            </p:graphicEl>
                                          </p:spTgt>
                                        </p:tgtEl>
                                        <p:attrNameLst>
                                          <p:attrName>style.visibility</p:attrName>
                                        </p:attrNameLst>
                                      </p:cBhvr>
                                      <p:to>
                                        <p:strVal val="visible"/>
                                      </p:to>
                                    </p:set>
                                    <p:animEffect transition="in" filter="barn(inVertical)">
                                      <p:cBhvr>
                                        <p:cTn id="15" dur="500"/>
                                        <p:tgtEl>
                                          <p:spTgt spid="4">
                                            <p:graphicEl>
                                              <a:dgm id="{782AA7D3-8642-4A50-B62F-82932D249B1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graphicEl>
                                              <a:dgm id="{31B74BD2-4DC9-4304-AD54-E6396BF5D09F}"/>
                                            </p:graphicEl>
                                          </p:spTgt>
                                        </p:tgtEl>
                                        <p:attrNameLst>
                                          <p:attrName>style.visibility</p:attrName>
                                        </p:attrNameLst>
                                      </p:cBhvr>
                                      <p:to>
                                        <p:strVal val="visible"/>
                                      </p:to>
                                    </p:set>
                                    <p:animEffect transition="in" filter="barn(inVertical)">
                                      <p:cBhvr>
                                        <p:cTn id="20" dur="500"/>
                                        <p:tgtEl>
                                          <p:spTgt spid="4">
                                            <p:graphicEl>
                                              <a:dgm id="{31B74BD2-4DC9-4304-AD54-E6396BF5D09F}"/>
                                            </p:graphic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4">
                                            <p:graphicEl>
                                              <a:dgm id="{60FC9F75-ABA9-4801-A33A-736E1596ECCE}"/>
                                            </p:graphicEl>
                                          </p:spTgt>
                                        </p:tgtEl>
                                        <p:attrNameLst>
                                          <p:attrName>style.visibility</p:attrName>
                                        </p:attrNameLst>
                                      </p:cBhvr>
                                      <p:to>
                                        <p:strVal val="visible"/>
                                      </p:to>
                                    </p:set>
                                    <p:animEffect transition="in" filter="barn(inVertical)">
                                      <p:cBhvr>
                                        <p:cTn id="23" dur="500"/>
                                        <p:tgtEl>
                                          <p:spTgt spid="4">
                                            <p:graphicEl>
                                              <a:dgm id="{60FC9F75-ABA9-4801-A33A-736E1596ECCE}"/>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4">
                                            <p:graphicEl>
                                              <a:dgm id="{CBA8A55F-765B-4C81-8BE7-F6916199EB12}"/>
                                            </p:graphicEl>
                                          </p:spTgt>
                                        </p:tgtEl>
                                        <p:attrNameLst>
                                          <p:attrName>style.visibility</p:attrName>
                                        </p:attrNameLst>
                                      </p:cBhvr>
                                      <p:to>
                                        <p:strVal val="visible"/>
                                      </p:to>
                                    </p:set>
                                    <p:animEffect transition="in" filter="barn(inVertical)">
                                      <p:cBhvr>
                                        <p:cTn id="28" dur="500"/>
                                        <p:tgtEl>
                                          <p:spTgt spid="4">
                                            <p:graphicEl>
                                              <a:dgm id="{CBA8A55F-765B-4C81-8BE7-F6916199EB12}"/>
                                            </p:graphic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4">
                                            <p:graphicEl>
                                              <a:dgm id="{BE75CB3F-CA35-4720-AE6A-D45F5AE03D99}"/>
                                            </p:graphicEl>
                                          </p:spTgt>
                                        </p:tgtEl>
                                        <p:attrNameLst>
                                          <p:attrName>style.visibility</p:attrName>
                                        </p:attrNameLst>
                                      </p:cBhvr>
                                      <p:to>
                                        <p:strVal val="visible"/>
                                      </p:to>
                                    </p:set>
                                    <p:animEffect transition="in" filter="barn(inVertical)">
                                      <p:cBhvr>
                                        <p:cTn id="31" dur="500"/>
                                        <p:tgtEl>
                                          <p:spTgt spid="4">
                                            <p:graphicEl>
                                              <a:dgm id="{BE75CB3F-CA35-4720-AE6A-D45F5AE03D99}"/>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4">
                                            <p:graphicEl>
                                              <a:dgm id="{F3E0CCEE-7A54-485B-A531-B2BE014EDF7E}"/>
                                            </p:graphicEl>
                                          </p:spTgt>
                                        </p:tgtEl>
                                        <p:attrNameLst>
                                          <p:attrName>style.visibility</p:attrName>
                                        </p:attrNameLst>
                                      </p:cBhvr>
                                      <p:to>
                                        <p:strVal val="visible"/>
                                      </p:to>
                                    </p:set>
                                    <p:animEffect transition="in" filter="barn(inVertical)">
                                      <p:cBhvr>
                                        <p:cTn id="36" dur="500"/>
                                        <p:tgtEl>
                                          <p:spTgt spid="4">
                                            <p:graphicEl>
                                              <a:dgm id="{F3E0CCEE-7A54-485B-A531-B2BE014EDF7E}"/>
                                            </p:graphicEl>
                                          </p:spTgt>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4">
                                            <p:graphicEl>
                                              <a:dgm id="{87A1A017-9131-4F7C-99F0-6F9D28B254B9}"/>
                                            </p:graphicEl>
                                          </p:spTgt>
                                        </p:tgtEl>
                                        <p:attrNameLst>
                                          <p:attrName>style.visibility</p:attrName>
                                        </p:attrNameLst>
                                      </p:cBhvr>
                                      <p:to>
                                        <p:strVal val="visible"/>
                                      </p:to>
                                    </p:set>
                                    <p:animEffect transition="in" filter="barn(inVertical)">
                                      <p:cBhvr>
                                        <p:cTn id="39" dur="500"/>
                                        <p:tgtEl>
                                          <p:spTgt spid="4">
                                            <p:graphicEl>
                                              <a:dgm id="{87A1A017-9131-4F7C-99F0-6F9D28B254B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14399"/>
          </a:xfrm>
        </p:spPr>
        <p:txBody>
          <a:bodyPr>
            <a:normAutofit/>
          </a:bodyPr>
          <a:lstStyle/>
          <a:p>
            <a:r>
              <a:rPr lang="en-US" dirty="0"/>
              <a:t>Results</a:t>
            </a:r>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4" name="Content Placeholder 3"/>
          <p:cNvGraphicFramePr>
            <a:graphicFrameLocks noGrp="1"/>
          </p:cNvGraphicFramePr>
          <p:nvPr>
            <p:ph idx="1"/>
            <p:extLst/>
          </p:nvPr>
        </p:nvGraphicFramePr>
        <p:xfrm>
          <a:off x="762000" y="1371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736049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61999"/>
          </a:xfrm>
        </p:spPr>
        <p:txBody>
          <a:bodyPr>
            <a:normAutofit/>
          </a:bodyPr>
          <a:lstStyle/>
          <a:p>
            <a:r>
              <a:rPr lang="en-US" dirty="0"/>
              <a:t>Response Categories</a:t>
            </a:r>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4" name="Content Placeholder 3"/>
          <p:cNvGraphicFramePr>
            <a:graphicFrameLocks noGrp="1"/>
          </p:cNvGraphicFramePr>
          <p:nvPr>
            <p:ph idx="1"/>
            <p:extLst/>
          </p:nvPr>
        </p:nvGraphicFramePr>
        <p:xfrm>
          <a:off x="719666" y="1143000"/>
          <a:ext cx="8229600" cy="4785955"/>
        </p:xfrm>
        <a:graphic>
          <a:graphicData uri="http://schemas.openxmlformats.org/drawingml/2006/table">
            <a:tbl>
              <a:tblPr firstRow="1" firstCol="1" bandRow="1">
                <a:tableStyleId>{073A0DAA-6AF3-43AB-8588-CEC1D06C72B9}</a:tableStyleId>
              </a:tblPr>
              <a:tblGrid>
                <a:gridCol w="3035808">
                  <a:extLst>
                    <a:ext uri="{9D8B030D-6E8A-4147-A177-3AD203B41FA5}">
                      <a16:colId xmlns:a16="http://schemas.microsoft.com/office/drawing/2014/main" val="2641553396"/>
                    </a:ext>
                  </a:extLst>
                </a:gridCol>
                <a:gridCol w="5193792">
                  <a:extLst>
                    <a:ext uri="{9D8B030D-6E8A-4147-A177-3AD203B41FA5}">
                      <a16:colId xmlns:a16="http://schemas.microsoft.com/office/drawing/2014/main" val="555340060"/>
                    </a:ext>
                  </a:extLst>
                </a:gridCol>
              </a:tblGrid>
              <a:tr h="325267">
                <a:tc>
                  <a:txBody>
                    <a:bodyPr/>
                    <a:lstStyle/>
                    <a:p>
                      <a:pPr marL="0" marR="0">
                        <a:lnSpc>
                          <a:spcPct val="107000"/>
                        </a:lnSpc>
                        <a:spcBef>
                          <a:spcPts val="0"/>
                        </a:spcBef>
                        <a:spcAft>
                          <a:spcPts val="0"/>
                        </a:spcAft>
                      </a:pPr>
                      <a:r>
                        <a:rPr lang="en-US" sz="1800" dirty="0">
                          <a:effectLst/>
                        </a:rPr>
                        <a:t>Data Category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Description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4190874"/>
                  </a:ext>
                </a:extLst>
              </a:tr>
              <a:tr h="665550">
                <a:tc>
                  <a:txBody>
                    <a:bodyPr/>
                    <a:lstStyle/>
                    <a:p>
                      <a:pPr marL="0" marR="0">
                        <a:lnSpc>
                          <a:spcPct val="107000"/>
                        </a:lnSpc>
                        <a:spcBef>
                          <a:spcPts val="0"/>
                        </a:spcBef>
                        <a:spcAft>
                          <a:spcPts val="0"/>
                        </a:spcAft>
                      </a:pPr>
                      <a:r>
                        <a:rPr lang="en-US" sz="1800" dirty="0">
                          <a:effectLst/>
                        </a:rPr>
                        <a:t>Assessment methods and processes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Various assessment types used for the assessment of student learning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6194231"/>
                  </a:ext>
                </a:extLst>
              </a:tr>
              <a:tr h="325267">
                <a:tc>
                  <a:txBody>
                    <a:bodyPr/>
                    <a:lstStyle/>
                    <a:p>
                      <a:pPr marL="0" marR="0">
                        <a:lnSpc>
                          <a:spcPct val="107000"/>
                        </a:lnSpc>
                        <a:spcBef>
                          <a:spcPts val="0"/>
                        </a:spcBef>
                        <a:spcAft>
                          <a:spcPts val="0"/>
                        </a:spcAft>
                      </a:pPr>
                      <a:r>
                        <a:rPr lang="en-US" sz="1800">
                          <a:effectLst/>
                        </a:rPr>
                        <a:t>Challenges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Issues that impede assessment or make it challenging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1011872"/>
                  </a:ext>
                </a:extLst>
              </a:tr>
              <a:tr h="665550">
                <a:tc>
                  <a:txBody>
                    <a:bodyPr/>
                    <a:lstStyle/>
                    <a:p>
                      <a:pPr marL="0" marR="0">
                        <a:lnSpc>
                          <a:spcPct val="107000"/>
                        </a:lnSpc>
                        <a:spcBef>
                          <a:spcPts val="0"/>
                        </a:spcBef>
                        <a:spcAft>
                          <a:spcPts val="0"/>
                        </a:spcAft>
                      </a:pPr>
                      <a:r>
                        <a:rPr lang="en-US" sz="1800">
                          <a:effectLst/>
                        </a:rPr>
                        <a:t>Concerns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Areas that cause concern or are barriers to assessment they would like to do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7081832"/>
                  </a:ext>
                </a:extLst>
              </a:tr>
              <a:tr h="325267">
                <a:tc>
                  <a:txBody>
                    <a:bodyPr/>
                    <a:lstStyle/>
                    <a:p>
                      <a:pPr marL="0" marR="0">
                        <a:lnSpc>
                          <a:spcPct val="107000"/>
                        </a:lnSpc>
                        <a:spcBef>
                          <a:spcPts val="0"/>
                        </a:spcBef>
                        <a:spcAft>
                          <a:spcPts val="0"/>
                        </a:spcAft>
                      </a:pPr>
                      <a:r>
                        <a:rPr lang="en-US" sz="1800">
                          <a:effectLst/>
                        </a:rPr>
                        <a:t>Context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Factors that influence assessment that faculty cannot control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4673898"/>
                  </a:ext>
                </a:extLst>
              </a:tr>
              <a:tr h="665550">
                <a:tc>
                  <a:txBody>
                    <a:bodyPr/>
                    <a:lstStyle/>
                    <a:p>
                      <a:pPr marL="0" marR="0">
                        <a:lnSpc>
                          <a:spcPct val="107000"/>
                        </a:lnSpc>
                        <a:spcBef>
                          <a:spcPts val="0"/>
                        </a:spcBef>
                        <a:spcAft>
                          <a:spcPts val="0"/>
                        </a:spcAft>
                      </a:pPr>
                      <a:r>
                        <a:rPr lang="en-US" sz="1800">
                          <a:effectLst/>
                        </a:rPr>
                        <a:t>Data gaps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Information that faculty would like to collect but cannot or do not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6058819"/>
                  </a:ext>
                </a:extLst>
              </a:tr>
              <a:tr h="665550">
                <a:tc>
                  <a:txBody>
                    <a:bodyPr/>
                    <a:lstStyle/>
                    <a:p>
                      <a:pPr marL="0" marR="0">
                        <a:lnSpc>
                          <a:spcPct val="107000"/>
                        </a:lnSpc>
                        <a:spcBef>
                          <a:spcPts val="0"/>
                        </a:spcBef>
                        <a:spcAft>
                          <a:spcPts val="0"/>
                        </a:spcAft>
                      </a:pPr>
                      <a:r>
                        <a:rPr lang="en-US" sz="1800">
                          <a:effectLst/>
                        </a:rPr>
                        <a:t>Needs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What faculty would like to have to facilitate their assessment processes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0225327"/>
                  </a:ext>
                </a:extLst>
              </a:tr>
              <a:tr h="325267">
                <a:tc>
                  <a:txBody>
                    <a:bodyPr/>
                    <a:lstStyle/>
                    <a:p>
                      <a:pPr marL="0" marR="0">
                        <a:lnSpc>
                          <a:spcPct val="107000"/>
                        </a:lnSpc>
                        <a:spcBef>
                          <a:spcPts val="0"/>
                        </a:spcBef>
                        <a:spcAft>
                          <a:spcPts val="0"/>
                        </a:spcAft>
                      </a:pPr>
                      <a:r>
                        <a:rPr lang="en-US" sz="1800">
                          <a:effectLst/>
                        </a:rPr>
                        <a:t>Use of Results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The ways that faculty use the results of their assessments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5151468"/>
                  </a:ext>
                </a:extLst>
              </a:tr>
              <a:tr h="325267">
                <a:tc>
                  <a:txBody>
                    <a:bodyPr/>
                    <a:lstStyle/>
                    <a:p>
                      <a:pPr marL="0" marR="0">
                        <a:lnSpc>
                          <a:spcPct val="107000"/>
                        </a:lnSpc>
                        <a:spcBef>
                          <a:spcPts val="0"/>
                        </a:spcBef>
                        <a:spcAft>
                          <a:spcPts val="0"/>
                        </a:spcAft>
                      </a:pPr>
                      <a:r>
                        <a:rPr lang="en-US" sz="1800">
                          <a:effectLst/>
                        </a:rPr>
                        <a:t>Value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What faculty value about assessment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3287458"/>
                  </a:ext>
                </a:extLst>
              </a:tr>
            </a:tbl>
          </a:graphicData>
        </a:graphic>
      </p:graphicFrame>
    </p:spTree>
    <p:extLst>
      <p:ext uri="{BB962C8B-B14F-4D97-AF65-F5344CB8AC3E}">
        <p14:creationId xmlns:p14="http://schemas.microsoft.com/office/powerpoint/2010/main" val="10346955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Theme 1: Assessment is Valued</a:t>
            </a:r>
          </a:p>
        </p:txBody>
      </p:sp>
      <p:sp>
        <p:nvSpPr>
          <p:cNvPr id="3" name="Content Placeholder 2"/>
          <p:cNvSpPr>
            <a:spLocks noGrp="1"/>
          </p:cNvSpPr>
          <p:nvPr>
            <p:ph type="subTitle" idx="1"/>
          </p:nvPr>
        </p:nvSpPr>
        <p:spPr/>
        <p:txBody>
          <a:bodyPr/>
          <a:lstStyle/>
          <a:p>
            <a:pPr marL="0" indent="0">
              <a:buNone/>
            </a:pPr>
            <a:endParaRPr lang="en-US" i="1" dirty="0"/>
          </a:p>
          <a:p>
            <a:pPr marL="0" indent="0">
              <a:buNone/>
            </a:pPr>
            <a:endParaRPr lang="en-US" dirty="0"/>
          </a:p>
          <a:p>
            <a:pPr marL="0" indent="0">
              <a:buNone/>
            </a:pPr>
            <a:endParaRPr lang="en-US" dirty="0"/>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spTree>
    <p:extLst>
      <p:ext uri="{BB962C8B-B14F-4D97-AF65-F5344CB8AC3E}">
        <p14:creationId xmlns:p14="http://schemas.microsoft.com/office/powerpoint/2010/main" val="3138153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14399"/>
          </a:xfrm>
        </p:spPr>
        <p:txBody>
          <a:bodyPr>
            <a:normAutofit/>
          </a:bodyPr>
          <a:lstStyle/>
          <a:p>
            <a:r>
              <a:rPr lang="en-US" dirty="0"/>
              <a:t> Faculty quotes</a:t>
            </a:r>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4" name="Content Placeholder 3"/>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539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graphicEl>
                                              <a:dgm id="{17900DBB-A260-44EE-A77B-E734AD8FF5E3}"/>
                                            </p:graphicEl>
                                          </p:spTgt>
                                        </p:tgtEl>
                                        <p:attrNameLst>
                                          <p:attrName>style.visibility</p:attrName>
                                        </p:attrNameLst>
                                      </p:cBhvr>
                                      <p:to>
                                        <p:strVal val="visible"/>
                                      </p:to>
                                    </p:set>
                                    <p:animEffect transition="in" filter="randombar(horizontal)">
                                      <p:cBhvr>
                                        <p:cTn id="7" dur="500"/>
                                        <p:tgtEl>
                                          <p:spTgt spid="4">
                                            <p:graphicEl>
                                              <a:dgm id="{17900DBB-A260-44EE-A77B-E734AD8FF5E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graphicEl>
                                              <a:dgm id="{26A7637D-5848-439A-911B-53ECFDAACC52}"/>
                                            </p:graphicEl>
                                          </p:spTgt>
                                        </p:tgtEl>
                                        <p:attrNameLst>
                                          <p:attrName>style.visibility</p:attrName>
                                        </p:attrNameLst>
                                      </p:cBhvr>
                                      <p:to>
                                        <p:strVal val="visible"/>
                                      </p:to>
                                    </p:set>
                                    <p:animEffect transition="in" filter="randombar(horizontal)">
                                      <p:cBhvr>
                                        <p:cTn id="12" dur="500"/>
                                        <p:tgtEl>
                                          <p:spTgt spid="4">
                                            <p:graphicEl>
                                              <a:dgm id="{26A7637D-5848-439A-911B-53ECFDAACC5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86604"/>
            <a:ext cx="8915400" cy="1450757"/>
          </a:xfrm>
        </p:spPr>
        <p:txBody>
          <a:bodyPr>
            <a:normAutofit/>
          </a:bodyPr>
          <a:lstStyle/>
          <a:p>
            <a:r>
              <a:rPr lang="en-US" dirty="0"/>
              <a:t>Common Challenges for Sustaining Excellence in Assessment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7034037"/>
              </p:ext>
            </p:extLst>
          </p:nvPr>
        </p:nvGraphicFramePr>
        <p:xfrm>
          <a:off x="1371600" y="1600200"/>
          <a:ext cx="7254875"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75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graphicEl>
                                              <a:dgm id="{CE011C3F-431F-4C9B-8D2C-C9CABCDFF389}"/>
                                            </p:graphicEl>
                                          </p:spTgt>
                                        </p:tgtEl>
                                        <p:attrNameLst>
                                          <p:attrName>style.visibility</p:attrName>
                                        </p:attrNameLst>
                                      </p:cBhvr>
                                      <p:to>
                                        <p:strVal val="visible"/>
                                      </p:to>
                                    </p:set>
                                    <p:animEffect transition="in" filter="barn(inVertical)">
                                      <p:cBhvr>
                                        <p:cTn id="7" dur="500"/>
                                        <p:tgtEl>
                                          <p:spTgt spid="4">
                                            <p:graphicEl>
                                              <a:dgm id="{CE011C3F-431F-4C9B-8D2C-C9CABCDFF38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graphicEl>
                                              <a:dgm id="{CF599E64-CA28-4F04-8C21-1F25D121C5F3}"/>
                                            </p:graphicEl>
                                          </p:spTgt>
                                        </p:tgtEl>
                                        <p:attrNameLst>
                                          <p:attrName>style.visibility</p:attrName>
                                        </p:attrNameLst>
                                      </p:cBhvr>
                                      <p:to>
                                        <p:strVal val="visible"/>
                                      </p:to>
                                    </p:set>
                                    <p:animEffect transition="in" filter="barn(inVertical)">
                                      <p:cBhvr>
                                        <p:cTn id="12" dur="500"/>
                                        <p:tgtEl>
                                          <p:spTgt spid="4">
                                            <p:graphicEl>
                                              <a:dgm id="{CF599E64-CA28-4F04-8C21-1F25D121C5F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graphicEl>
                                              <a:dgm id="{D80D1534-AC13-42AC-8BD4-A8E0E9ADB768}"/>
                                            </p:graphicEl>
                                          </p:spTgt>
                                        </p:tgtEl>
                                        <p:attrNameLst>
                                          <p:attrName>style.visibility</p:attrName>
                                        </p:attrNameLst>
                                      </p:cBhvr>
                                      <p:to>
                                        <p:strVal val="visible"/>
                                      </p:to>
                                    </p:set>
                                    <p:animEffect transition="in" filter="barn(inVertical)">
                                      <p:cBhvr>
                                        <p:cTn id="17" dur="500"/>
                                        <p:tgtEl>
                                          <p:spTgt spid="4">
                                            <p:graphicEl>
                                              <a:dgm id="{D80D1534-AC13-42AC-8BD4-A8E0E9ADB76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graphicEl>
                                              <a:dgm id="{DE81A3EA-2124-481B-A0E0-2458A5048D7A}"/>
                                            </p:graphicEl>
                                          </p:spTgt>
                                        </p:tgtEl>
                                        <p:attrNameLst>
                                          <p:attrName>style.visibility</p:attrName>
                                        </p:attrNameLst>
                                      </p:cBhvr>
                                      <p:to>
                                        <p:strVal val="visible"/>
                                      </p:to>
                                    </p:set>
                                    <p:animEffect transition="in" filter="barn(inVertical)">
                                      <p:cBhvr>
                                        <p:cTn id="22" dur="500"/>
                                        <p:tgtEl>
                                          <p:spTgt spid="4">
                                            <p:graphicEl>
                                              <a:dgm id="{DE81A3EA-2124-481B-A0E0-2458A5048D7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804989"/>
          </a:xfrm>
        </p:spPr>
        <p:txBody>
          <a:bodyPr>
            <a:normAutofit/>
          </a:bodyPr>
          <a:lstStyle/>
          <a:p>
            <a:r>
              <a:rPr lang="en-US" dirty="0"/>
              <a:t>Findings</a:t>
            </a:r>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4" name="Content Placeholder 3"/>
          <p:cNvGraphicFramePr>
            <a:graphicFrameLocks noGrp="1"/>
          </p:cNvGraphicFramePr>
          <p:nvPr>
            <p:ph idx="1"/>
            <p:extLst/>
          </p:nvPr>
        </p:nvGraphicFramePr>
        <p:xfrm>
          <a:off x="609600" y="1237697"/>
          <a:ext cx="8229600" cy="45991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02794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graphicEl>
                                              <a:dgm id="{65A26C58-2A9B-478D-8862-48047535E9B6}"/>
                                            </p:graphicEl>
                                          </p:spTgt>
                                        </p:tgtEl>
                                        <p:attrNameLst>
                                          <p:attrName>style.visibility</p:attrName>
                                        </p:attrNameLst>
                                      </p:cBhvr>
                                      <p:to>
                                        <p:strVal val="visible"/>
                                      </p:to>
                                    </p:set>
                                    <p:animEffect transition="in" filter="barn(inVertical)">
                                      <p:cBhvr>
                                        <p:cTn id="7" dur="500"/>
                                        <p:tgtEl>
                                          <p:spTgt spid="4">
                                            <p:graphicEl>
                                              <a:dgm id="{65A26C58-2A9B-478D-8862-48047535E9B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graphicEl>
                                              <a:dgm id="{6D8E67DE-26A2-483B-B1C3-72B09DA55716}"/>
                                            </p:graphicEl>
                                          </p:spTgt>
                                        </p:tgtEl>
                                        <p:attrNameLst>
                                          <p:attrName>style.visibility</p:attrName>
                                        </p:attrNameLst>
                                      </p:cBhvr>
                                      <p:to>
                                        <p:strVal val="visible"/>
                                      </p:to>
                                    </p:set>
                                    <p:animEffect transition="in" filter="barn(inVertical)">
                                      <p:cBhvr>
                                        <p:cTn id="12" dur="500"/>
                                        <p:tgtEl>
                                          <p:spTgt spid="4">
                                            <p:graphicEl>
                                              <a:dgm id="{6D8E67DE-26A2-483B-B1C3-72B09DA5571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graphicEl>
                                              <a:dgm id="{3A305DAA-0E6E-49C9-8857-7FB8201DD659}"/>
                                            </p:graphicEl>
                                          </p:spTgt>
                                        </p:tgtEl>
                                        <p:attrNameLst>
                                          <p:attrName>style.visibility</p:attrName>
                                        </p:attrNameLst>
                                      </p:cBhvr>
                                      <p:to>
                                        <p:strVal val="visible"/>
                                      </p:to>
                                    </p:set>
                                    <p:animEffect transition="in" filter="barn(inVertical)">
                                      <p:cBhvr>
                                        <p:cTn id="17" dur="500"/>
                                        <p:tgtEl>
                                          <p:spTgt spid="4">
                                            <p:graphicEl>
                                              <a:dgm id="{3A305DAA-0E6E-49C9-8857-7FB8201DD65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graphicEl>
                                              <a:dgm id="{4015B89F-F8B7-497C-8A12-A5B0A53F484B}"/>
                                            </p:graphicEl>
                                          </p:spTgt>
                                        </p:tgtEl>
                                        <p:attrNameLst>
                                          <p:attrName>style.visibility</p:attrName>
                                        </p:attrNameLst>
                                      </p:cBhvr>
                                      <p:to>
                                        <p:strVal val="visible"/>
                                      </p:to>
                                    </p:set>
                                    <p:animEffect transition="in" filter="barn(inVertical)">
                                      <p:cBhvr>
                                        <p:cTn id="22" dur="500"/>
                                        <p:tgtEl>
                                          <p:spTgt spid="4">
                                            <p:graphicEl>
                                              <a:dgm id="{4015B89F-F8B7-497C-8A12-A5B0A53F484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Theme 2: Influential Conditions</a:t>
            </a:r>
          </a:p>
        </p:txBody>
      </p:sp>
      <p:sp>
        <p:nvSpPr>
          <p:cNvPr id="8" name="Subtitle 7"/>
          <p:cNvSpPr>
            <a:spLocks noGrp="1"/>
          </p:cNvSpPr>
          <p:nvPr>
            <p:ph type="subTitle" idx="1"/>
          </p:nvPr>
        </p:nvSpPr>
        <p:spPr/>
        <p:txBody>
          <a:bodyPr/>
          <a:lstStyle/>
          <a:p>
            <a:endParaRPr lang="en-US"/>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spTree>
    <p:extLst>
      <p:ext uri="{BB962C8B-B14F-4D97-AF65-F5344CB8AC3E}">
        <p14:creationId xmlns:p14="http://schemas.microsoft.com/office/powerpoint/2010/main" val="2575118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90599"/>
          </a:xfrm>
        </p:spPr>
        <p:txBody>
          <a:bodyPr>
            <a:normAutofit/>
          </a:bodyPr>
          <a:lstStyle/>
          <a:p>
            <a:r>
              <a:rPr lang="en-US" dirty="0"/>
              <a:t>Faculty quotes</a:t>
            </a:r>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4" name="Content Placeholder 3"/>
          <p:cNvGraphicFramePr>
            <a:graphicFrameLocks noGrp="1"/>
          </p:cNvGraphicFramePr>
          <p:nvPr>
            <p:ph idx="1"/>
            <p:extLst/>
          </p:nvPr>
        </p:nvGraphicFramePr>
        <p:xfrm>
          <a:off x="685800" y="14478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8315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61999"/>
          </a:xfrm>
        </p:spPr>
        <p:txBody>
          <a:bodyPr>
            <a:normAutofit/>
          </a:bodyPr>
          <a:lstStyle/>
          <a:p>
            <a:r>
              <a:rPr lang="en-US" dirty="0"/>
              <a:t>Findings</a:t>
            </a:r>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4" name="Content Placeholder 3"/>
          <p:cNvGraphicFramePr>
            <a:graphicFrameLocks noGrp="1"/>
          </p:cNvGraphicFramePr>
          <p:nvPr>
            <p:ph idx="1"/>
            <p:extLst/>
          </p:nvPr>
        </p:nvGraphicFramePr>
        <p:xfrm>
          <a:off x="685800" y="123552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657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graphicEl>
                                              <a:dgm id="{7120C5F6-5B12-4619-8183-A53B0C25BEE5}"/>
                                            </p:graphicEl>
                                          </p:spTgt>
                                        </p:tgtEl>
                                        <p:attrNameLst>
                                          <p:attrName>style.visibility</p:attrName>
                                        </p:attrNameLst>
                                      </p:cBhvr>
                                      <p:to>
                                        <p:strVal val="visible"/>
                                      </p:to>
                                    </p:set>
                                    <p:animEffect transition="in" filter="randombar(horizontal)">
                                      <p:cBhvr>
                                        <p:cTn id="7" dur="500"/>
                                        <p:tgtEl>
                                          <p:spTgt spid="4">
                                            <p:graphicEl>
                                              <a:dgm id="{7120C5F6-5B12-4619-8183-A53B0C25BEE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graphicEl>
                                              <a:dgm id="{47F72369-26FA-4574-9C77-66EF2F6E4FEC}"/>
                                            </p:graphicEl>
                                          </p:spTgt>
                                        </p:tgtEl>
                                        <p:attrNameLst>
                                          <p:attrName>style.visibility</p:attrName>
                                        </p:attrNameLst>
                                      </p:cBhvr>
                                      <p:to>
                                        <p:strVal val="visible"/>
                                      </p:to>
                                    </p:set>
                                    <p:animEffect transition="in" filter="randombar(horizontal)">
                                      <p:cBhvr>
                                        <p:cTn id="12" dur="500"/>
                                        <p:tgtEl>
                                          <p:spTgt spid="4">
                                            <p:graphicEl>
                                              <a:dgm id="{47F72369-26FA-4574-9C77-66EF2F6E4FE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graphicEl>
                                              <a:dgm id="{499FE5DB-B163-4646-AD47-689A4423DB3E}"/>
                                            </p:graphicEl>
                                          </p:spTgt>
                                        </p:tgtEl>
                                        <p:attrNameLst>
                                          <p:attrName>style.visibility</p:attrName>
                                        </p:attrNameLst>
                                      </p:cBhvr>
                                      <p:to>
                                        <p:strVal val="visible"/>
                                      </p:to>
                                    </p:set>
                                    <p:animEffect transition="in" filter="randombar(horizontal)">
                                      <p:cBhvr>
                                        <p:cTn id="17" dur="500"/>
                                        <p:tgtEl>
                                          <p:spTgt spid="4">
                                            <p:graphicEl>
                                              <a:dgm id="{499FE5DB-B163-4646-AD47-689A4423DB3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61999"/>
          </a:xfrm>
        </p:spPr>
        <p:txBody>
          <a:bodyPr>
            <a:normAutofit/>
          </a:bodyPr>
          <a:lstStyle/>
          <a:p>
            <a:r>
              <a:rPr lang="en-US" dirty="0"/>
              <a:t>Class Size</a:t>
            </a:r>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4" name="Content Placeholder 3"/>
          <p:cNvGraphicFramePr>
            <a:graphicFrameLocks noGrp="1"/>
          </p:cNvGraphicFramePr>
          <p:nvPr>
            <p:ph idx="1"/>
            <p:extLst/>
          </p:nvPr>
        </p:nvGraphicFramePr>
        <p:xfrm>
          <a:off x="457200" y="1335024"/>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635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90B02A1C-5065-4165-B1CE-3A3377A234BE}"/>
                                            </p:graphicEl>
                                          </p:spTgt>
                                        </p:tgtEl>
                                        <p:attrNameLst>
                                          <p:attrName>style.visibility</p:attrName>
                                        </p:attrNameLst>
                                      </p:cBhvr>
                                      <p:to>
                                        <p:strVal val="visible"/>
                                      </p:to>
                                    </p:set>
                                    <p:animEffect transition="in" filter="wipe(down)">
                                      <p:cBhvr>
                                        <p:cTn id="7" dur="500"/>
                                        <p:tgtEl>
                                          <p:spTgt spid="4">
                                            <p:graphicEl>
                                              <a:dgm id="{90B02A1C-5065-4165-B1CE-3A3377A234B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67860F9D-E1DA-4DB2-A6B7-D6FBE4427217}"/>
                                            </p:graphicEl>
                                          </p:spTgt>
                                        </p:tgtEl>
                                        <p:attrNameLst>
                                          <p:attrName>style.visibility</p:attrName>
                                        </p:attrNameLst>
                                      </p:cBhvr>
                                      <p:to>
                                        <p:strVal val="visible"/>
                                      </p:to>
                                    </p:set>
                                    <p:animEffect transition="in" filter="wipe(down)">
                                      <p:cBhvr>
                                        <p:cTn id="12" dur="500"/>
                                        <p:tgtEl>
                                          <p:spTgt spid="4">
                                            <p:graphicEl>
                                              <a:dgm id="{67860F9D-E1DA-4DB2-A6B7-D6FBE442721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dgm id="{FA78FE0E-D8AF-4EBF-8990-F9AA200DBB33}"/>
                                            </p:graphicEl>
                                          </p:spTgt>
                                        </p:tgtEl>
                                        <p:attrNameLst>
                                          <p:attrName>style.visibility</p:attrName>
                                        </p:attrNameLst>
                                      </p:cBhvr>
                                      <p:to>
                                        <p:strVal val="visible"/>
                                      </p:to>
                                    </p:set>
                                    <p:animEffect transition="in" filter="wipe(down)">
                                      <p:cBhvr>
                                        <p:cTn id="17" dur="500"/>
                                        <p:tgtEl>
                                          <p:spTgt spid="4">
                                            <p:graphicEl>
                                              <a:dgm id="{FA78FE0E-D8AF-4EBF-8990-F9AA200DBB3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Disciplinary Accreditation</a:t>
            </a:r>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4" name="Content Placeholder 3"/>
          <p:cNvGraphicFramePr>
            <a:graphicFrameLocks noGrp="1"/>
          </p:cNvGraphicFramePr>
          <p:nvPr>
            <p:ph idx="1"/>
            <p:extLst/>
          </p:nvPr>
        </p:nvGraphicFramePr>
        <p:xfrm>
          <a:off x="457200" y="1600200"/>
          <a:ext cx="8394192"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295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graphicEl>
                                              <a:dgm id="{42961499-763B-48D6-BD30-2DBE6A368996}"/>
                                            </p:graphicEl>
                                          </p:spTgt>
                                        </p:tgtEl>
                                        <p:attrNameLst>
                                          <p:attrName>style.visibility</p:attrName>
                                        </p:attrNameLst>
                                      </p:cBhvr>
                                      <p:to>
                                        <p:strVal val="visible"/>
                                      </p:to>
                                    </p:set>
                                    <p:animEffect transition="in" filter="randombar(horizontal)">
                                      <p:cBhvr>
                                        <p:cTn id="7" dur="500"/>
                                        <p:tgtEl>
                                          <p:spTgt spid="4">
                                            <p:graphicEl>
                                              <a:dgm id="{42961499-763B-48D6-BD30-2DBE6A36899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graphicEl>
                                              <a:dgm id="{714FFA03-4EA7-42FD-A620-CFC8BACB362D}"/>
                                            </p:graphicEl>
                                          </p:spTgt>
                                        </p:tgtEl>
                                        <p:attrNameLst>
                                          <p:attrName>style.visibility</p:attrName>
                                        </p:attrNameLst>
                                      </p:cBhvr>
                                      <p:to>
                                        <p:strVal val="visible"/>
                                      </p:to>
                                    </p:set>
                                    <p:animEffect transition="in" filter="randombar(horizontal)">
                                      <p:cBhvr>
                                        <p:cTn id="12" dur="500"/>
                                        <p:tgtEl>
                                          <p:spTgt spid="4">
                                            <p:graphicEl>
                                              <a:dgm id="{714FFA03-4EA7-42FD-A620-CFC8BACB362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graphicEl>
                                              <a:dgm id="{88A2F170-9FD6-4998-87D6-33596F20606C}"/>
                                            </p:graphicEl>
                                          </p:spTgt>
                                        </p:tgtEl>
                                        <p:attrNameLst>
                                          <p:attrName>style.visibility</p:attrName>
                                        </p:attrNameLst>
                                      </p:cBhvr>
                                      <p:to>
                                        <p:strVal val="visible"/>
                                      </p:to>
                                    </p:set>
                                    <p:animEffect transition="in" filter="randombar(horizontal)">
                                      <p:cBhvr>
                                        <p:cTn id="17" dur="500"/>
                                        <p:tgtEl>
                                          <p:spTgt spid="4">
                                            <p:graphicEl>
                                              <a:dgm id="{88A2F170-9FD6-4998-87D6-33596F20606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t>Theme 3: Misconceptions about SACSCOC Reporting</a:t>
            </a:r>
          </a:p>
        </p:txBody>
      </p:sp>
      <p:sp>
        <p:nvSpPr>
          <p:cNvPr id="4" name="Subtitle 3"/>
          <p:cNvSpPr>
            <a:spLocks noGrp="1"/>
          </p:cNvSpPr>
          <p:nvPr>
            <p:ph type="subTitle" idx="1"/>
          </p:nvPr>
        </p:nvSpPr>
        <p:spPr/>
        <p:txBody>
          <a:bodyPr/>
          <a:lstStyle/>
          <a:p>
            <a:endParaRPr lang="en-US"/>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spTree>
    <p:extLst>
      <p:ext uri="{BB962C8B-B14F-4D97-AF65-F5344CB8AC3E}">
        <p14:creationId xmlns:p14="http://schemas.microsoft.com/office/powerpoint/2010/main" val="22587721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61999"/>
          </a:xfrm>
        </p:spPr>
        <p:txBody>
          <a:bodyPr>
            <a:normAutofit/>
          </a:bodyPr>
          <a:lstStyle/>
          <a:p>
            <a:r>
              <a:rPr lang="en-US" dirty="0"/>
              <a:t>Findings </a:t>
            </a:r>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4" name="Content Placeholder 3"/>
          <p:cNvGraphicFramePr>
            <a:graphicFrameLocks noGrp="1"/>
          </p:cNvGraphicFramePr>
          <p:nvPr>
            <p:ph idx="1"/>
            <p:extLst/>
          </p:nvPr>
        </p:nvGraphicFramePr>
        <p:xfrm>
          <a:off x="685800" y="12954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72069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61999"/>
          </a:xfrm>
        </p:spPr>
        <p:txBody>
          <a:bodyPr>
            <a:normAutofit fontScale="90000"/>
          </a:bodyPr>
          <a:lstStyle/>
          <a:p>
            <a:r>
              <a:rPr lang="en-US" dirty="0"/>
              <a:t>Misconception 1:</a:t>
            </a:r>
            <a:br>
              <a:rPr lang="en-US" dirty="0"/>
            </a:br>
            <a:r>
              <a:rPr lang="en-US" dirty="0"/>
              <a:t>All student learning must be quantified</a:t>
            </a:r>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4" name="Content Placeholder 3"/>
          <p:cNvGraphicFramePr>
            <a:graphicFrameLocks noGrp="1"/>
          </p:cNvGraphicFramePr>
          <p:nvPr>
            <p:ph idx="1"/>
            <p:extLst/>
          </p:nvPr>
        </p:nvGraphicFramePr>
        <p:xfrm>
          <a:off x="719666" y="15240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867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graphicEl>
                                              <a:dgm id="{1BA11A74-ED13-4602-AB83-2C47200FE947}"/>
                                            </p:graphicEl>
                                          </p:spTgt>
                                        </p:tgtEl>
                                        <p:attrNameLst>
                                          <p:attrName>style.visibility</p:attrName>
                                        </p:attrNameLst>
                                      </p:cBhvr>
                                      <p:to>
                                        <p:strVal val="visible"/>
                                      </p:to>
                                    </p:set>
                                    <p:animEffect transition="in" filter="barn(inVertical)">
                                      <p:cBhvr>
                                        <p:cTn id="7" dur="500"/>
                                        <p:tgtEl>
                                          <p:spTgt spid="4">
                                            <p:graphicEl>
                                              <a:dgm id="{1BA11A74-ED13-4602-AB83-2C47200FE94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graphicEl>
                                              <a:dgm id="{0D64ACBF-9F43-4C6F-B9EB-E76C273A44C0}"/>
                                            </p:graphicEl>
                                          </p:spTgt>
                                        </p:tgtEl>
                                        <p:attrNameLst>
                                          <p:attrName>style.visibility</p:attrName>
                                        </p:attrNameLst>
                                      </p:cBhvr>
                                      <p:to>
                                        <p:strVal val="visible"/>
                                      </p:to>
                                    </p:set>
                                    <p:animEffect transition="in" filter="barn(inVertical)">
                                      <p:cBhvr>
                                        <p:cTn id="12" dur="500"/>
                                        <p:tgtEl>
                                          <p:spTgt spid="4">
                                            <p:graphicEl>
                                              <a:dgm id="{0D64ACBF-9F43-4C6F-B9EB-E76C273A44C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graphicEl>
                                              <a:dgm id="{C92D7490-819D-4F63-9247-186A3AA1D8B2}"/>
                                            </p:graphicEl>
                                          </p:spTgt>
                                        </p:tgtEl>
                                        <p:attrNameLst>
                                          <p:attrName>style.visibility</p:attrName>
                                        </p:attrNameLst>
                                      </p:cBhvr>
                                      <p:to>
                                        <p:strVal val="visible"/>
                                      </p:to>
                                    </p:set>
                                    <p:animEffect transition="in" filter="barn(inVertical)">
                                      <p:cBhvr>
                                        <p:cTn id="17" dur="500"/>
                                        <p:tgtEl>
                                          <p:spTgt spid="4">
                                            <p:graphicEl>
                                              <a:dgm id="{C92D7490-819D-4F63-9247-186A3AA1D8B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04667" cy="1219200"/>
          </a:xfrm>
        </p:spPr>
        <p:txBody>
          <a:bodyPr>
            <a:normAutofit fontScale="90000"/>
          </a:bodyPr>
          <a:lstStyle/>
          <a:p>
            <a:r>
              <a:rPr lang="en-US" dirty="0"/>
              <a:t>Misconception 2: Assessment is limited to specific categories and types</a:t>
            </a:r>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4" name="Content Placeholder 3"/>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878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graphicEl>
                                              <a:dgm id="{7BFA517F-C7A1-43A4-B924-8817699211F0}"/>
                                            </p:graphicEl>
                                          </p:spTgt>
                                        </p:tgtEl>
                                        <p:attrNameLst>
                                          <p:attrName>style.visibility</p:attrName>
                                        </p:attrNameLst>
                                      </p:cBhvr>
                                      <p:to>
                                        <p:strVal val="visible"/>
                                      </p:to>
                                    </p:set>
                                    <p:animEffect transition="in" filter="randombar(horizontal)">
                                      <p:cBhvr>
                                        <p:cTn id="7" dur="500"/>
                                        <p:tgtEl>
                                          <p:spTgt spid="4">
                                            <p:graphicEl>
                                              <a:dgm id="{7BFA517F-C7A1-43A4-B924-8817699211F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graphicEl>
                                              <a:dgm id="{D7B1068A-18BA-4DC8-81E5-8E6C3E2F1A4D}"/>
                                            </p:graphicEl>
                                          </p:spTgt>
                                        </p:tgtEl>
                                        <p:attrNameLst>
                                          <p:attrName>style.visibility</p:attrName>
                                        </p:attrNameLst>
                                      </p:cBhvr>
                                      <p:to>
                                        <p:strVal val="visible"/>
                                      </p:to>
                                    </p:set>
                                    <p:animEffect transition="in" filter="randombar(horizontal)">
                                      <p:cBhvr>
                                        <p:cTn id="12" dur="500"/>
                                        <p:tgtEl>
                                          <p:spTgt spid="4">
                                            <p:graphicEl>
                                              <a:dgm id="{D7B1068A-18BA-4DC8-81E5-8E6C3E2F1A4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373"/>
            <a:ext cx="8458200" cy="1293028"/>
          </a:xfrm>
        </p:spPr>
        <p:txBody>
          <a:bodyPr/>
          <a:lstStyle/>
          <a:p>
            <a:r>
              <a:rPr lang="en-US" dirty="0"/>
              <a:t>What is an </a:t>
            </a:r>
            <a:r>
              <a:rPr lang="en-US" i="1" dirty="0"/>
              <a:t>Assessment System</a:t>
            </a:r>
            <a:r>
              <a:rPr lang="en-US" dirty="0"/>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0985931"/>
              </p:ext>
            </p:extLst>
          </p:nvPr>
        </p:nvGraphicFramePr>
        <p:xfrm>
          <a:off x="492659" y="1676400"/>
          <a:ext cx="8305046"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93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graphicEl>
                                              <a:dgm id="{6A34C297-53F3-4E00-BAA1-652F1D9B1B70}"/>
                                            </p:graphicEl>
                                          </p:spTgt>
                                        </p:tgtEl>
                                        <p:attrNameLst>
                                          <p:attrName>style.visibility</p:attrName>
                                        </p:attrNameLst>
                                      </p:cBhvr>
                                      <p:to>
                                        <p:strVal val="visible"/>
                                      </p:to>
                                    </p:set>
                                    <p:animEffect transition="in" filter="randombar(horizontal)">
                                      <p:cBhvr>
                                        <p:cTn id="7" dur="500"/>
                                        <p:tgtEl>
                                          <p:spTgt spid="4">
                                            <p:graphicEl>
                                              <a:dgm id="{6A34C297-53F3-4E00-BAA1-652F1D9B1B7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graphicEl>
                                              <a:dgm id="{1DC1D570-7F2E-47C4-9BED-6359347080BE}"/>
                                            </p:graphicEl>
                                          </p:spTgt>
                                        </p:tgtEl>
                                        <p:attrNameLst>
                                          <p:attrName>style.visibility</p:attrName>
                                        </p:attrNameLst>
                                      </p:cBhvr>
                                      <p:to>
                                        <p:strVal val="visible"/>
                                      </p:to>
                                    </p:set>
                                    <p:animEffect transition="in" filter="randombar(horizontal)">
                                      <p:cBhvr>
                                        <p:cTn id="12" dur="500"/>
                                        <p:tgtEl>
                                          <p:spTgt spid="4">
                                            <p:graphicEl>
                                              <a:dgm id="{1DC1D570-7F2E-47C4-9BED-6359347080BE}"/>
                                            </p:graphic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
                                            <p:graphicEl>
                                              <a:dgm id="{0E9ADBA0-4597-4C8A-9B5D-4655ECEA1073}"/>
                                            </p:graphicEl>
                                          </p:spTgt>
                                        </p:tgtEl>
                                        <p:attrNameLst>
                                          <p:attrName>style.visibility</p:attrName>
                                        </p:attrNameLst>
                                      </p:cBhvr>
                                      <p:to>
                                        <p:strVal val="visible"/>
                                      </p:to>
                                    </p:set>
                                    <p:animEffect transition="in" filter="randombar(horizontal)">
                                      <p:cBhvr>
                                        <p:cTn id="15" dur="500"/>
                                        <p:tgtEl>
                                          <p:spTgt spid="4">
                                            <p:graphicEl>
                                              <a:dgm id="{0E9ADBA0-4597-4C8A-9B5D-4655ECEA1073}"/>
                                            </p:graphic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4">
                                            <p:graphicEl>
                                              <a:dgm id="{4B0671E2-FD75-45F2-9F07-031ACE93D678}"/>
                                            </p:graphicEl>
                                          </p:spTgt>
                                        </p:tgtEl>
                                        <p:attrNameLst>
                                          <p:attrName>style.visibility</p:attrName>
                                        </p:attrNameLst>
                                      </p:cBhvr>
                                      <p:to>
                                        <p:strVal val="visible"/>
                                      </p:to>
                                    </p:set>
                                    <p:animEffect transition="in" filter="randombar(horizontal)">
                                      <p:cBhvr>
                                        <p:cTn id="18" dur="500"/>
                                        <p:tgtEl>
                                          <p:spTgt spid="4">
                                            <p:graphicEl>
                                              <a:dgm id="{4B0671E2-FD75-45F2-9F07-031ACE93D67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0"/>
            <a:ext cx="7467600" cy="1036638"/>
          </a:xfrm>
        </p:spPr>
        <p:txBody>
          <a:bodyPr>
            <a:normAutofit fontScale="90000"/>
          </a:bodyPr>
          <a:lstStyle/>
          <a:p>
            <a:r>
              <a:rPr lang="en-US" dirty="0"/>
              <a:t>Misconception 3: </a:t>
            </a:r>
            <a:br>
              <a:rPr lang="en-US" dirty="0"/>
            </a:br>
            <a:r>
              <a:rPr lang="en-US" dirty="0"/>
              <a:t>The data “disappears”</a:t>
            </a:r>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4" name="Content Placeholder 3"/>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525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graphicEl>
                                              <a:dgm id="{7E262E85-85C5-498D-9902-C0AD8477390F}"/>
                                            </p:graphicEl>
                                          </p:spTgt>
                                        </p:tgtEl>
                                        <p:attrNameLst>
                                          <p:attrName>style.visibility</p:attrName>
                                        </p:attrNameLst>
                                      </p:cBhvr>
                                      <p:to>
                                        <p:strVal val="visible"/>
                                      </p:to>
                                    </p:set>
                                    <p:animEffect transition="in" filter="randombar(horizontal)">
                                      <p:cBhvr>
                                        <p:cTn id="7" dur="500"/>
                                        <p:tgtEl>
                                          <p:spTgt spid="4">
                                            <p:graphicEl>
                                              <a:dgm id="{7E262E85-85C5-498D-9902-C0AD8477390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graphicEl>
                                              <a:dgm id="{26395D69-9CDD-4101-BC3E-651BFAE75AC6}"/>
                                            </p:graphicEl>
                                          </p:spTgt>
                                        </p:tgtEl>
                                        <p:attrNameLst>
                                          <p:attrName>style.visibility</p:attrName>
                                        </p:attrNameLst>
                                      </p:cBhvr>
                                      <p:to>
                                        <p:strVal val="visible"/>
                                      </p:to>
                                    </p:set>
                                    <p:animEffect transition="in" filter="randombar(horizontal)">
                                      <p:cBhvr>
                                        <p:cTn id="12" dur="500"/>
                                        <p:tgtEl>
                                          <p:spTgt spid="4">
                                            <p:graphicEl>
                                              <a:dgm id="{26395D69-9CDD-4101-BC3E-651BFAE75AC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graphicEl>
                                              <a:dgm id="{813B1BEE-7076-4A8D-9828-0CDF078B2980}"/>
                                            </p:graphicEl>
                                          </p:spTgt>
                                        </p:tgtEl>
                                        <p:attrNameLst>
                                          <p:attrName>style.visibility</p:attrName>
                                        </p:attrNameLst>
                                      </p:cBhvr>
                                      <p:to>
                                        <p:strVal val="visible"/>
                                      </p:to>
                                    </p:set>
                                    <p:animEffect transition="in" filter="randombar(horizontal)">
                                      <p:cBhvr>
                                        <p:cTn id="17" dur="500"/>
                                        <p:tgtEl>
                                          <p:spTgt spid="4">
                                            <p:graphicEl>
                                              <a:dgm id="{813B1BEE-7076-4A8D-9828-0CDF078B298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graphicEl>
                                              <a:dgm id="{F4835224-3545-484C-95D9-9799B59638A1}"/>
                                            </p:graphicEl>
                                          </p:spTgt>
                                        </p:tgtEl>
                                        <p:attrNameLst>
                                          <p:attrName>style.visibility</p:attrName>
                                        </p:attrNameLst>
                                      </p:cBhvr>
                                      <p:to>
                                        <p:strVal val="visible"/>
                                      </p:to>
                                    </p:set>
                                    <p:animEffect transition="in" filter="randombar(horizontal)">
                                      <p:cBhvr>
                                        <p:cTn id="22" dur="500"/>
                                        <p:tgtEl>
                                          <p:spTgt spid="4">
                                            <p:graphicEl>
                                              <a:dgm id="{F4835224-3545-484C-95D9-9799B59638A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13753" y="2294731"/>
            <a:ext cx="7772400" cy="2496725"/>
          </a:xfrm>
        </p:spPr>
        <p:txBody>
          <a:bodyPr>
            <a:normAutofit/>
          </a:bodyPr>
          <a:lstStyle/>
          <a:p>
            <a:pPr algn="ctr"/>
            <a:r>
              <a:rPr lang="en-US" dirty="0"/>
              <a:t>Cultivating Engagement: Actions taken based on our analysis</a:t>
            </a:r>
          </a:p>
        </p:txBody>
      </p:sp>
      <p:sp>
        <p:nvSpPr>
          <p:cNvPr id="7" name="Text Placeholder 6"/>
          <p:cNvSpPr>
            <a:spLocks noGrp="1"/>
          </p:cNvSpPr>
          <p:nvPr>
            <p:ph type="body" idx="1"/>
          </p:nvPr>
        </p:nvSpPr>
        <p:spPr/>
        <p:txBody>
          <a:bodyPr/>
          <a:lstStyle/>
          <a:p>
            <a:endParaRPr lang="en-US"/>
          </a:p>
        </p:txBody>
      </p:sp>
      <p:pic>
        <p:nvPicPr>
          <p:cNvPr id="8" name="Picture 7"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spTree>
    <p:extLst>
      <p:ext uri="{BB962C8B-B14F-4D97-AF65-F5344CB8AC3E}">
        <p14:creationId xmlns:p14="http://schemas.microsoft.com/office/powerpoint/2010/main" val="15353587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686307"/>
          </a:xfrm>
        </p:spPr>
        <p:txBody>
          <a:bodyPr>
            <a:normAutofit fontScale="90000"/>
          </a:bodyPr>
          <a:lstStyle/>
          <a:p>
            <a:r>
              <a:rPr lang="en-US" dirty="0"/>
              <a:t>Recommendations for Action</a:t>
            </a:r>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6" name="Content Placeholder 5"/>
          <p:cNvGraphicFramePr>
            <a:graphicFrameLocks noGrp="1"/>
          </p:cNvGraphicFramePr>
          <p:nvPr>
            <p:ph idx="1"/>
            <p:extLst/>
          </p:nvPr>
        </p:nvGraphicFramePr>
        <p:xfrm>
          <a:off x="1143000" y="1294420"/>
          <a:ext cx="7315200" cy="4666996"/>
        </p:xfrm>
        <a:graphic>
          <a:graphicData uri="http://schemas.openxmlformats.org/drawingml/2006/table">
            <a:tbl>
              <a:tblPr firstRow="1" firstCol="1" bandRow="1">
                <a:tableStyleId>{073A0DAA-6AF3-43AB-8588-CEC1D06C72B9}</a:tableStyleId>
              </a:tblPr>
              <a:tblGrid>
                <a:gridCol w="3305532">
                  <a:extLst>
                    <a:ext uri="{9D8B030D-6E8A-4147-A177-3AD203B41FA5}">
                      <a16:colId xmlns:a16="http://schemas.microsoft.com/office/drawing/2014/main" val="536061909"/>
                    </a:ext>
                  </a:extLst>
                </a:gridCol>
                <a:gridCol w="4009668">
                  <a:extLst>
                    <a:ext uri="{9D8B030D-6E8A-4147-A177-3AD203B41FA5}">
                      <a16:colId xmlns:a16="http://schemas.microsoft.com/office/drawing/2014/main" val="1337054088"/>
                    </a:ext>
                  </a:extLst>
                </a:gridCol>
              </a:tblGrid>
              <a:tr h="274530">
                <a:tc>
                  <a:txBody>
                    <a:bodyPr/>
                    <a:lstStyle/>
                    <a:p>
                      <a:pPr marL="0" marR="0">
                        <a:lnSpc>
                          <a:spcPct val="107000"/>
                        </a:lnSpc>
                        <a:spcBef>
                          <a:spcPts val="0"/>
                        </a:spcBef>
                        <a:spcAft>
                          <a:spcPts val="0"/>
                        </a:spcAft>
                      </a:pPr>
                      <a:r>
                        <a:rPr lang="en-US" sz="1600" dirty="0">
                          <a:effectLst/>
                        </a:rPr>
                        <a:t>Finding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440" marR="63440" marT="0" marB="0"/>
                </a:tc>
                <a:tc>
                  <a:txBody>
                    <a:bodyPr/>
                    <a:lstStyle/>
                    <a:p>
                      <a:pPr marL="0" marR="0">
                        <a:lnSpc>
                          <a:spcPct val="107000"/>
                        </a:lnSpc>
                        <a:spcBef>
                          <a:spcPts val="0"/>
                        </a:spcBef>
                        <a:spcAft>
                          <a:spcPts val="0"/>
                        </a:spcAft>
                      </a:pPr>
                      <a:r>
                        <a:rPr lang="en-US" sz="1600" dirty="0">
                          <a:effectLst/>
                        </a:rPr>
                        <a:t>Recommendations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440" marR="63440" marT="0" marB="0"/>
                </a:tc>
                <a:extLst>
                  <a:ext uri="{0D108BD9-81ED-4DB2-BD59-A6C34878D82A}">
                    <a16:rowId xmlns:a16="http://schemas.microsoft.com/office/drawing/2014/main" val="54782465"/>
                  </a:ext>
                </a:extLst>
              </a:tr>
              <a:tr h="1372646">
                <a:tc>
                  <a:txBody>
                    <a:bodyPr/>
                    <a:lstStyle/>
                    <a:p>
                      <a:pPr marL="0" marR="0">
                        <a:lnSpc>
                          <a:spcPct val="107000"/>
                        </a:lnSpc>
                        <a:spcBef>
                          <a:spcPts val="0"/>
                        </a:spcBef>
                        <a:spcAft>
                          <a:spcPts val="0"/>
                        </a:spcAft>
                      </a:pPr>
                      <a:r>
                        <a:rPr lang="en-US" sz="1600" dirty="0">
                          <a:effectLst/>
                        </a:rPr>
                        <a:t>Value </a:t>
                      </a:r>
                    </a:p>
                    <a:p>
                      <a:pPr marL="342900" marR="0" lvl="0" indent="-342900">
                        <a:lnSpc>
                          <a:spcPct val="107000"/>
                        </a:lnSpc>
                        <a:spcBef>
                          <a:spcPts val="0"/>
                        </a:spcBef>
                        <a:spcAft>
                          <a:spcPts val="0"/>
                        </a:spcAft>
                        <a:buSzPts val="1200"/>
                        <a:buFont typeface="Cambria" panose="02040503050406030204" pitchFamily="18" charset="0"/>
                        <a:buAutoNum type="arabicPeriod"/>
                      </a:pPr>
                      <a:r>
                        <a:rPr lang="en-US" sz="1600" dirty="0">
                          <a:effectLst/>
                        </a:rPr>
                        <a:t>Share assessment work across colleges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440" marR="63440" marT="0" marB="0"/>
                </a:tc>
                <a:tc>
                  <a:txBody>
                    <a:bodyPr/>
                    <a:lstStyle/>
                    <a:p>
                      <a:pPr marL="342900" marR="0" lvl="0" indent="-342900">
                        <a:lnSpc>
                          <a:spcPct val="107000"/>
                        </a:lnSpc>
                        <a:spcBef>
                          <a:spcPts val="0"/>
                        </a:spcBef>
                        <a:spcAft>
                          <a:spcPts val="0"/>
                        </a:spcAft>
                        <a:buFont typeface="+mj-lt"/>
                        <a:buAutoNum type="arabicPeriod"/>
                      </a:pPr>
                      <a:endParaRPr lang="en-US" sz="1600" dirty="0">
                        <a:effectLst/>
                      </a:endParaRPr>
                    </a:p>
                    <a:p>
                      <a:pPr marL="342900" marR="0" lvl="0" indent="-342900">
                        <a:lnSpc>
                          <a:spcPct val="107000"/>
                        </a:lnSpc>
                        <a:spcBef>
                          <a:spcPts val="0"/>
                        </a:spcBef>
                        <a:spcAft>
                          <a:spcPts val="0"/>
                        </a:spcAft>
                        <a:buFont typeface="+mj-lt"/>
                        <a:buAutoNum type="arabicPeriod"/>
                      </a:pPr>
                      <a:r>
                        <a:rPr lang="en-US" sz="1600" dirty="0">
                          <a:effectLst/>
                        </a:rPr>
                        <a:t>Continue the UF Assessment Conference, and develop an online mechanism for faculty to share their assessment work with others.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440" marR="63440" marT="0" marB="0"/>
                </a:tc>
                <a:extLst>
                  <a:ext uri="{0D108BD9-81ED-4DB2-BD59-A6C34878D82A}">
                    <a16:rowId xmlns:a16="http://schemas.microsoft.com/office/drawing/2014/main" val="2400405363"/>
                  </a:ext>
                </a:extLst>
              </a:tr>
              <a:tr h="3019820">
                <a:tc>
                  <a:txBody>
                    <a:bodyPr/>
                    <a:lstStyle/>
                    <a:p>
                      <a:pPr marL="0" marR="0">
                        <a:lnSpc>
                          <a:spcPct val="107000"/>
                        </a:lnSpc>
                        <a:spcBef>
                          <a:spcPts val="0"/>
                        </a:spcBef>
                        <a:spcAft>
                          <a:spcPts val="0"/>
                        </a:spcAft>
                      </a:pPr>
                      <a:r>
                        <a:rPr lang="en-US" sz="1600" dirty="0">
                          <a:effectLst/>
                        </a:rPr>
                        <a:t>Influential conditions</a:t>
                      </a:r>
                    </a:p>
                    <a:p>
                      <a:pPr marL="342900" marR="0" lvl="0" indent="-342900">
                        <a:lnSpc>
                          <a:spcPct val="107000"/>
                        </a:lnSpc>
                        <a:spcBef>
                          <a:spcPts val="0"/>
                        </a:spcBef>
                        <a:spcAft>
                          <a:spcPts val="0"/>
                        </a:spcAft>
                        <a:buFont typeface="+mj-lt"/>
                        <a:buAutoNum type="arabicPeriod"/>
                      </a:pPr>
                      <a:r>
                        <a:rPr lang="en-US" sz="1600" dirty="0">
                          <a:effectLst/>
                        </a:rPr>
                        <a:t>Class size</a:t>
                      </a:r>
                    </a:p>
                    <a:p>
                      <a:pPr marL="0" marR="0">
                        <a:lnSpc>
                          <a:spcPct val="107000"/>
                        </a:lnSpc>
                        <a:spcBef>
                          <a:spcPts val="0"/>
                        </a:spcBef>
                        <a:spcAft>
                          <a:spcPts val="0"/>
                        </a:spcAft>
                      </a:pPr>
                      <a:r>
                        <a:rPr lang="en-US" sz="1600" dirty="0">
                          <a:effectLst/>
                        </a:rPr>
                        <a:t> </a:t>
                      </a:r>
                    </a:p>
                    <a:p>
                      <a:pPr marL="0" marR="0">
                        <a:lnSpc>
                          <a:spcPct val="107000"/>
                        </a:lnSpc>
                        <a:spcBef>
                          <a:spcPts val="0"/>
                        </a:spcBef>
                        <a:spcAft>
                          <a:spcPts val="0"/>
                        </a:spcAft>
                      </a:pPr>
                      <a:r>
                        <a:rPr lang="en-US" sz="1600" dirty="0">
                          <a:effectLst/>
                        </a:rPr>
                        <a:t> </a:t>
                      </a:r>
                    </a:p>
                    <a:p>
                      <a:pPr marL="0" marR="0">
                        <a:lnSpc>
                          <a:spcPct val="107000"/>
                        </a:lnSpc>
                        <a:spcBef>
                          <a:spcPts val="0"/>
                        </a:spcBef>
                        <a:spcAft>
                          <a:spcPts val="0"/>
                        </a:spcAft>
                      </a:pPr>
                      <a:r>
                        <a:rPr lang="en-US" sz="1600" dirty="0">
                          <a:effectLst/>
                        </a:rPr>
                        <a:t> </a:t>
                      </a:r>
                    </a:p>
                    <a:p>
                      <a:pPr marL="0" marR="0">
                        <a:lnSpc>
                          <a:spcPct val="107000"/>
                        </a:lnSpc>
                        <a:spcBef>
                          <a:spcPts val="0"/>
                        </a:spcBef>
                        <a:spcAft>
                          <a:spcPts val="0"/>
                        </a:spcAft>
                      </a:pPr>
                      <a:r>
                        <a:rPr lang="en-US" sz="1600" dirty="0">
                          <a:effectLst/>
                        </a:rPr>
                        <a:t> </a:t>
                      </a:r>
                    </a:p>
                    <a:p>
                      <a:pPr marL="0" marR="0">
                        <a:lnSpc>
                          <a:spcPct val="107000"/>
                        </a:lnSpc>
                        <a:spcBef>
                          <a:spcPts val="0"/>
                        </a:spcBef>
                        <a:spcAft>
                          <a:spcPts val="0"/>
                        </a:spcAft>
                      </a:pPr>
                      <a:endParaRPr lang="en-US" sz="1600" dirty="0">
                        <a:effectLst/>
                      </a:endParaRPr>
                    </a:p>
                    <a:p>
                      <a:pPr marL="0" marR="0">
                        <a:lnSpc>
                          <a:spcPct val="107000"/>
                        </a:lnSpc>
                        <a:spcBef>
                          <a:spcPts val="0"/>
                        </a:spcBef>
                        <a:spcAft>
                          <a:spcPts val="0"/>
                        </a:spcAft>
                      </a:pPr>
                      <a:r>
                        <a:rPr lang="en-US" sz="1600" dirty="0">
                          <a:effectLst/>
                        </a:rPr>
                        <a:t>2.</a:t>
                      </a:r>
                      <a:r>
                        <a:rPr lang="en-US" sz="1600" baseline="0" dirty="0">
                          <a:effectLst/>
                        </a:rPr>
                        <a:t> </a:t>
                      </a:r>
                      <a:r>
                        <a:rPr lang="en-US" sz="1600" dirty="0">
                          <a:effectLst/>
                        </a:rPr>
                        <a:t>Disciplinary accreditation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440" marR="63440" marT="0" marB="0"/>
                </a:tc>
                <a:tc>
                  <a:txBody>
                    <a:bodyPr/>
                    <a:lstStyle/>
                    <a:p>
                      <a:pPr marL="342900" marR="0" lvl="0" indent="-342900">
                        <a:lnSpc>
                          <a:spcPct val="107000"/>
                        </a:lnSpc>
                        <a:spcBef>
                          <a:spcPts val="0"/>
                        </a:spcBef>
                        <a:spcAft>
                          <a:spcPts val="0"/>
                        </a:spcAft>
                        <a:buFont typeface="+mj-lt"/>
                        <a:buAutoNum type="arabicPeriod"/>
                      </a:pPr>
                      <a:endParaRPr lang="en-US" sz="1600" dirty="0">
                        <a:effectLst/>
                      </a:endParaRPr>
                    </a:p>
                    <a:p>
                      <a:pPr marL="342900" marR="0" lvl="0" indent="-342900">
                        <a:lnSpc>
                          <a:spcPct val="107000"/>
                        </a:lnSpc>
                        <a:spcBef>
                          <a:spcPts val="0"/>
                        </a:spcBef>
                        <a:spcAft>
                          <a:spcPts val="0"/>
                        </a:spcAft>
                        <a:buFont typeface="+mj-lt"/>
                        <a:buAutoNum type="arabicPeriod"/>
                      </a:pPr>
                      <a:r>
                        <a:rPr lang="en-US" sz="1600" dirty="0">
                          <a:effectLst/>
                        </a:rPr>
                        <a:t>Develop faculty workshops in conjunction with the Office of Faculty Development and Teaching Excellence on using Canvas assessment tools to facilitate data collection for multiple assessment methods.</a:t>
                      </a:r>
                    </a:p>
                    <a:p>
                      <a:pPr marL="342900" marR="0" lvl="0" indent="-342900">
                        <a:lnSpc>
                          <a:spcPct val="107000"/>
                        </a:lnSpc>
                        <a:spcBef>
                          <a:spcPts val="0"/>
                        </a:spcBef>
                        <a:spcAft>
                          <a:spcPts val="0"/>
                        </a:spcAft>
                        <a:buFont typeface="+mj-lt"/>
                        <a:buAutoNum type="arabicPeriod"/>
                      </a:pPr>
                      <a:r>
                        <a:rPr lang="en-US" sz="1600" dirty="0">
                          <a:effectLst/>
                        </a:rPr>
                        <a:t>Work with specific disciplines to maximize use of student learning data collected for disciplinary accreditors for regional accreditation reports.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440" marR="63440" marT="0" marB="0"/>
                </a:tc>
                <a:extLst>
                  <a:ext uri="{0D108BD9-81ED-4DB2-BD59-A6C34878D82A}">
                    <a16:rowId xmlns:a16="http://schemas.microsoft.com/office/drawing/2014/main" val="1694377644"/>
                  </a:ext>
                </a:extLst>
              </a:tr>
            </a:tbl>
          </a:graphicData>
        </a:graphic>
      </p:graphicFrame>
    </p:spTree>
    <p:extLst>
      <p:ext uri="{BB962C8B-B14F-4D97-AF65-F5344CB8AC3E}">
        <p14:creationId xmlns:p14="http://schemas.microsoft.com/office/powerpoint/2010/main" val="2746286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55904"/>
          </a:xfrm>
        </p:spPr>
        <p:txBody>
          <a:bodyPr>
            <a:normAutofit/>
          </a:bodyPr>
          <a:lstStyle/>
          <a:p>
            <a:r>
              <a:rPr lang="en-US" dirty="0"/>
              <a:t>Modifications based on our analysis</a:t>
            </a:r>
          </a:p>
        </p:txBody>
      </p:sp>
      <p:pic>
        <p:nvPicPr>
          <p:cNvPr id="5" name="Picture 4" descr="BrandedPowerpoint_11_16_4-3Slides2.jpg"/>
          <p:cNvPicPr>
            <a:picLocks noChangeAspect="1"/>
          </p:cNvPicPr>
          <p:nvPr/>
        </p:nvPicPr>
        <p:blipFill rotWithShape="1">
          <a:blip r:embed="rId2">
            <a:extLst>
              <a:ext uri="{28A0092B-C50C-407E-A947-70E740481C1C}">
                <a14:useLocalDpi xmlns:a14="http://schemas.microsoft.com/office/drawing/2010/main" val="0"/>
              </a:ext>
            </a:extLst>
          </a:blip>
          <a:srcRect t="89637"/>
          <a:stretch/>
        </p:blipFill>
        <p:spPr>
          <a:xfrm>
            <a:off x="0" y="6172200"/>
            <a:ext cx="9144000" cy="704088"/>
          </a:xfrm>
          <a:prstGeom prst="rect">
            <a:avLst/>
          </a:prstGeom>
        </p:spPr>
      </p:pic>
      <p:graphicFrame>
        <p:nvGraphicFramePr>
          <p:cNvPr id="6" name="Content Placeholder 5"/>
          <p:cNvGraphicFramePr>
            <a:graphicFrameLocks/>
          </p:cNvGraphicFramePr>
          <p:nvPr>
            <p:extLst/>
          </p:nvPr>
        </p:nvGraphicFramePr>
        <p:xfrm>
          <a:off x="1014984" y="1517904"/>
          <a:ext cx="6821424" cy="4549497"/>
        </p:xfrm>
        <a:graphic>
          <a:graphicData uri="http://schemas.openxmlformats.org/drawingml/2006/table">
            <a:tbl>
              <a:tblPr firstRow="1" firstCol="1" bandRow="1">
                <a:tableStyleId>{073A0DAA-6AF3-43AB-8588-CEC1D06C72B9}</a:tableStyleId>
              </a:tblPr>
              <a:tblGrid>
                <a:gridCol w="3082409">
                  <a:extLst>
                    <a:ext uri="{9D8B030D-6E8A-4147-A177-3AD203B41FA5}">
                      <a16:colId xmlns:a16="http://schemas.microsoft.com/office/drawing/2014/main" val="536061909"/>
                    </a:ext>
                  </a:extLst>
                </a:gridCol>
                <a:gridCol w="3739015">
                  <a:extLst>
                    <a:ext uri="{9D8B030D-6E8A-4147-A177-3AD203B41FA5}">
                      <a16:colId xmlns:a16="http://schemas.microsoft.com/office/drawing/2014/main" val="1337054088"/>
                    </a:ext>
                  </a:extLst>
                </a:gridCol>
              </a:tblGrid>
              <a:tr h="408699">
                <a:tc>
                  <a:txBody>
                    <a:bodyPr/>
                    <a:lstStyle/>
                    <a:p>
                      <a:pPr marL="0" marR="0">
                        <a:lnSpc>
                          <a:spcPct val="107000"/>
                        </a:lnSpc>
                        <a:spcBef>
                          <a:spcPts val="0"/>
                        </a:spcBef>
                        <a:spcAft>
                          <a:spcPts val="0"/>
                        </a:spcAft>
                      </a:pPr>
                      <a:r>
                        <a:rPr lang="en-US" sz="2000" dirty="0">
                          <a:effectLst/>
                        </a:rPr>
                        <a:t>Finding</a:t>
                      </a:r>
                      <a:endParaRPr lang="en-US" sz="2000" dirty="0">
                        <a:effectLst/>
                        <a:latin typeface="+mn-lt"/>
                        <a:ea typeface="Calibri" panose="020F0502020204030204" pitchFamily="34" charset="0"/>
                        <a:cs typeface="Times New Roman" panose="02020603050405020304" pitchFamily="18" charset="0"/>
                      </a:endParaRPr>
                    </a:p>
                  </a:txBody>
                  <a:tcPr marL="63440" marR="63440" marT="0" marB="0"/>
                </a:tc>
                <a:tc>
                  <a:txBody>
                    <a:bodyPr/>
                    <a:lstStyle/>
                    <a:p>
                      <a:pPr marL="0" marR="0">
                        <a:lnSpc>
                          <a:spcPct val="107000"/>
                        </a:lnSpc>
                        <a:spcBef>
                          <a:spcPts val="0"/>
                        </a:spcBef>
                        <a:spcAft>
                          <a:spcPts val="0"/>
                        </a:spcAft>
                      </a:pPr>
                      <a:r>
                        <a:rPr lang="en-US" sz="2000" dirty="0">
                          <a:effectLst/>
                        </a:rPr>
                        <a:t>Recommendations</a:t>
                      </a:r>
                      <a:endParaRPr lang="en-US" sz="2000" dirty="0">
                        <a:effectLst/>
                        <a:latin typeface="+mn-lt"/>
                        <a:ea typeface="Calibri" panose="020F0502020204030204" pitchFamily="34" charset="0"/>
                        <a:cs typeface="Times New Roman" panose="02020603050405020304" pitchFamily="18" charset="0"/>
                      </a:endParaRPr>
                    </a:p>
                  </a:txBody>
                  <a:tcPr marL="63440" marR="63440" marT="0" marB="0"/>
                </a:tc>
                <a:extLst>
                  <a:ext uri="{0D108BD9-81ED-4DB2-BD59-A6C34878D82A}">
                    <a16:rowId xmlns:a16="http://schemas.microsoft.com/office/drawing/2014/main" val="54782465"/>
                  </a:ext>
                </a:extLst>
              </a:tr>
              <a:tr h="4140798">
                <a:tc>
                  <a:txBody>
                    <a:bodyPr/>
                    <a:lstStyle/>
                    <a:p>
                      <a:pPr marL="0" marR="0">
                        <a:lnSpc>
                          <a:spcPct val="107000"/>
                        </a:lnSpc>
                        <a:spcBef>
                          <a:spcPts val="0"/>
                        </a:spcBef>
                        <a:spcAft>
                          <a:spcPts val="0"/>
                        </a:spcAft>
                      </a:pPr>
                      <a:r>
                        <a:rPr lang="en-US" sz="2000" dirty="0">
                          <a:effectLst/>
                        </a:rPr>
                        <a:t>Misconceptions</a:t>
                      </a:r>
                    </a:p>
                    <a:p>
                      <a:pPr marL="342900" marR="0" lvl="0" indent="-342900">
                        <a:lnSpc>
                          <a:spcPct val="107000"/>
                        </a:lnSpc>
                        <a:spcBef>
                          <a:spcPts val="0"/>
                        </a:spcBef>
                        <a:spcAft>
                          <a:spcPts val="0"/>
                        </a:spcAft>
                        <a:buFont typeface="+mj-lt"/>
                        <a:buAutoNum type="arabicPeriod"/>
                      </a:pPr>
                      <a:r>
                        <a:rPr lang="en-US" sz="2000" dirty="0">
                          <a:effectLst/>
                        </a:rPr>
                        <a:t>Quantification of student learning data</a:t>
                      </a:r>
                    </a:p>
                    <a:p>
                      <a:pPr marL="342900" marR="0" lvl="0" indent="-342900">
                        <a:lnSpc>
                          <a:spcPct val="107000"/>
                        </a:lnSpc>
                        <a:spcBef>
                          <a:spcPts val="0"/>
                        </a:spcBef>
                        <a:spcAft>
                          <a:spcPts val="0"/>
                        </a:spcAft>
                        <a:buFont typeface="+mj-lt"/>
                        <a:buAutoNum type="arabicPeriod"/>
                      </a:pPr>
                      <a:r>
                        <a:rPr lang="en-US" sz="2000" dirty="0">
                          <a:effectLst/>
                        </a:rPr>
                        <a:t>Limitations on assessment outcomes and measures. </a:t>
                      </a:r>
                    </a:p>
                    <a:p>
                      <a:pPr marL="342900" marR="0" lvl="0" indent="-342900">
                        <a:lnSpc>
                          <a:spcPct val="107000"/>
                        </a:lnSpc>
                        <a:spcBef>
                          <a:spcPts val="0"/>
                        </a:spcBef>
                        <a:spcAft>
                          <a:spcPts val="0"/>
                        </a:spcAft>
                        <a:buFont typeface="+mj-lt"/>
                        <a:buAutoNum type="arabicPeriod"/>
                      </a:pPr>
                      <a:r>
                        <a:rPr lang="en-US" sz="2000" dirty="0">
                          <a:effectLst/>
                        </a:rPr>
                        <a:t>Faculty are not clear on how the data they report is used at the institutional level, nor do they have ready access to it.</a:t>
                      </a:r>
                      <a:endParaRPr lang="en-US" sz="2000" dirty="0">
                        <a:effectLst/>
                        <a:latin typeface="+mn-lt"/>
                        <a:ea typeface="Calibri" panose="020F0502020204030204" pitchFamily="34" charset="0"/>
                        <a:cs typeface="Times New Roman" panose="02020603050405020304" pitchFamily="18" charset="0"/>
                      </a:endParaRPr>
                    </a:p>
                  </a:txBody>
                  <a:tcPr marL="63440" marR="63440" marT="0" marB="0"/>
                </a:tc>
                <a:tc>
                  <a:txBody>
                    <a:bodyPr/>
                    <a:lstStyle/>
                    <a:p>
                      <a:pPr marL="215900" marR="0">
                        <a:lnSpc>
                          <a:spcPct val="107000"/>
                        </a:lnSpc>
                        <a:spcBef>
                          <a:spcPts val="0"/>
                        </a:spcBef>
                        <a:spcAft>
                          <a:spcPts val="0"/>
                        </a:spcAft>
                      </a:pPr>
                      <a:r>
                        <a:rPr lang="en-US" sz="2000" dirty="0">
                          <a:effectLst/>
                        </a:rPr>
                        <a:t> </a:t>
                      </a:r>
                    </a:p>
                    <a:p>
                      <a:pPr marL="342900" marR="0" lvl="0" indent="-342900">
                        <a:lnSpc>
                          <a:spcPct val="107000"/>
                        </a:lnSpc>
                        <a:spcBef>
                          <a:spcPts val="0"/>
                        </a:spcBef>
                        <a:spcAft>
                          <a:spcPts val="0"/>
                        </a:spcAft>
                        <a:buFont typeface="+mj-lt"/>
                        <a:buAutoNum type="arabicPeriod"/>
                      </a:pPr>
                      <a:r>
                        <a:rPr lang="en-US" sz="2000" dirty="0">
                          <a:effectLst/>
                        </a:rPr>
                        <a:t>Develop online tools to clarify what can be reported.</a:t>
                      </a:r>
                    </a:p>
                    <a:p>
                      <a:pPr marL="342900" marR="0" lvl="0" indent="-342900">
                        <a:lnSpc>
                          <a:spcPct val="107000"/>
                        </a:lnSpc>
                        <a:spcBef>
                          <a:spcPts val="0"/>
                        </a:spcBef>
                        <a:spcAft>
                          <a:spcPts val="0"/>
                        </a:spcAft>
                        <a:buFont typeface="+mj-lt"/>
                        <a:buAutoNum type="arabicPeriod"/>
                      </a:pPr>
                      <a:r>
                        <a:rPr lang="en-US" sz="2000" dirty="0">
                          <a:effectLst/>
                        </a:rPr>
                        <a:t>Develop online tools to clarify assessment types.</a:t>
                      </a:r>
                    </a:p>
                    <a:p>
                      <a:pPr marL="342900" marR="0" lvl="0" indent="-342900">
                        <a:lnSpc>
                          <a:spcPct val="107000"/>
                        </a:lnSpc>
                        <a:spcBef>
                          <a:spcPts val="0"/>
                        </a:spcBef>
                        <a:spcAft>
                          <a:spcPts val="0"/>
                        </a:spcAft>
                        <a:buFont typeface="+mj-lt"/>
                        <a:buAutoNum type="arabicPeriod"/>
                      </a:pPr>
                      <a:endParaRPr lang="en-US" sz="2000" dirty="0">
                        <a:effectLst/>
                      </a:endParaRPr>
                    </a:p>
                    <a:p>
                      <a:pPr marL="342900" marR="0" lvl="0" indent="-342900">
                        <a:lnSpc>
                          <a:spcPct val="107000"/>
                        </a:lnSpc>
                        <a:spcBef>
                          <a:spcPts val="0"/>
                        </a:spcBef>
                        <a:spcAft>
                          <a:spcPts val="0"/>
                        </a:spcAft>
                        <a:buFont typeface="+mj-lt"/>
                        <a:buAutoNum type="arabicPeriod"/>
                      </a:pPr>
                      <a:r>
                        <a:rPr lang="en-US" sz="2000" dirty="0">
                          <a:effectLst/>
                        </a:rPr>
                        <a:t>Develop an accessible view of student learning data reports, perhaps through visualization.</a:t>
                      </a:r>
                      <a:endParaRPr lang="en-US" sz="2000" dirty="0">
                        <a:effectLst/>
                        <a:latin typeface="+mn-lt"/>
                        <a:ea typeface="Calibri" panose="020F0502020204030204" pitchFamily="34" charset="0"/>
                        <a:cs typeface="Times New Roman" panose="02020603050405020304" pitchFamily="18" charset="0"/>
                      </a:endParaRPr>
                    </a:p>
                  </a:txBody>
                  <a:tcPr marL="63440" marR="63440" marT="0" marB="0"/>
                </a:tc>
                <a:extLst>
                  <a:ext uri="{0D108BD9-81ED-4DB2-BD59-A6C34878D82A}">
                    <a16:rowId xmlns:a16="http://schemas.microsoft.com/office/drawing/2014/main" val="2448477259"/>
                  </a:ext>
                </a:extLst>
              </a:tr>
            </a:tbl>
          </a:graphicData>
        </a:graphic>
      </p:graphicFrame>
    </p:spTree>
    <p:extLst>
      <p:ext uri="{BB962C8B-B14F-4D97-AF65-F5344CB8AC3E}">
        <p14:creationId xmlns:p14="http://schemas.microsoft.com/office/powerpoint/2010/main" val="8013915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 research</a:t>
            </a:r>
          </a:p>
        </p:txBody>
      </p:sp>
      <p:sp>
        <p:nvSpPr>
          <p:cNvPr id="3" name="Content Placeholder 2"/>
          <p:cNvSpPr>
            <a:spLocks noGrp="1"/>
          </p:cNvSpPr>
          <p:nvPr>
            <p:ph idx="1"/>
          </p:nvPr>
        </p:nvSpPr>
        <p:spPr>
          <a:xfrm>
            <a:off x="982133" y="2667000"/>
            <a:ext cx="7704667" cy="2209800"/>
          </a:xfrm>
        </p:spPr>
        <p:txBody>
          <a:bodyPr/>
          <a:lstStyle/>
          <a:p>
            <a:r>
              <a:rPr lang="en-US" dirty="0"/>
              <a:t>We have completed a study with our Lecturers</a:t>
            </a:r>
          </a:p>
          <a:p>
            <a:r>
              <a:rPr lang="en-US" dirty="0"/>
              <a:t>Data is being analyzed now</a:t>
            </a:r>
          </a:p>
        </p:txBody>
      </p:sp>
    </p:spTree>
    <p:extLst>
      <p:ext uri="{BB962C8B-B14F-4D97-AF65-F5344CB8AC3E}">
        <p14:creationId xmlns:p14="http://schemas.microsoft.com/office/powerpoint/2010/main" val="18094939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438400"/>
            <a:ext cx="8077200" cy="3886200"/>
          </a:xfrm>
        </p:spPr>
        <p:txBody>
          <a:bodyPr>
            <a:noAutofit/>
          </a:bodyPr>
          <a:lstStyle/>
          <a:p>
            <a:pPr marL="45720" indent="0" algn="ctr">
              <a:spcAft>
                <a:spcPts val="0"/>
              </a:spcAft>
              <a:buNone/>
            </a:pPr>
            <a:r>
              <a:rPr lang="en-US" sz="2800" b="1" dirty="0">
                <a:solidFill>
                  <a:schemeClr val="accent2">
                    <a:lumMod val="75000"/>
                  </a:schemeClr>
                </a:solidFill>
              </a:rPr>
              <a:t>Timothy S. Brophy, Ph.D.</a:t>
            </a:r>
          </a:p>
          <a:p>
            <a:pPr marL="45720" indent="0" algn="ctr">
              <a:spcBef>
                <a:spcPts val="600"/>
              </a:spcBef>
              <a:spcAft>
                <a:spcPts val="0"/>
              </a:spcAft>
              <a:buNone/>
            </a:pPr>
            <a:r>
              <a:rPr lang="en-US" sz="2800" dirty="0"/>
              <a:t>Professor and Director, Institutional Assessment </a:t>
            </a:r>
          </a:p>
          <a:p>
            <a:pPr marL="45720" indent="0" algn="ctr">
              <a:spcBef>
                <a:spcPts val="600"/>
              </a:spcBef>
              <a:spcAft>
                <a:spcPts val="0"/>
              </a:spcAft>
              <a:buNone/>
            </a:pPr>
            <a:r>
              <a:rPr lang="en-US" sz="2800" u="sng" dirty="0">
                <a:hlinkClick r:id="rId2"/>
              </a:rPr>
              <a:t>tbrophy@aa.ufl.edu</a:t>
            </a:r>
            <a:endParaRPr lang="en-US" sz="2800" dirty="0"/>
          </a:p>
          <a:p>
            <a:pPr marL="45720" indent="0" algn="ctr">
              <a:spcBef>
                <a:spcPts val="600"/>
              </a:spcBef>
              <a:spcAft>
                <a:spcPts val="600"/>
              </a:spcAft>
              <a:buNone/>
            </a:pPr>
            <a:r>
              <a:rPr lang="en-US" sz="2800" dirty="0"/>
              <a:t>352-273-4476</a:t>
            </a:r>
          </a:p>
          <a:p>
            <a:pPr marL="45720" indent="0" algn="ctr">
              <a:spcAft>
                <a:spcPts val="0"/>
              </a:spcAft>
              <a:buNone/>
            </a:pPr>
            <a:endParaRPr lang="en-US" sz="2800" b="1" dirty="0">
              <a:solidFill>
                <a:schemeClr val="accent2">
                  <a:lumMod val="75000"/>
                </a:schemeClr>
              </a:solidFill>
            </a:endParaRPr>
          </a:p>
          <a:p>
            <a:pPr marL="45720" indent="0">
              <a:spcBef>
                <a:spcPts val="600"/>
              </a:spcBef>
              <a:spcAft>
                <a:spcPts val="600"/>
              </a:spcAft>
              <a:buNone/>
            </a:pPr>
            <a:r>
              <a:rPr lang="en-US" sz="2400" dirty="0"/>
              <a:t>Brophy, T. S. (2017). The University of Florida Assessment System. In D. Miller &amp; T. Cumming, (Eds.),  </a:t>
            </a:r>
            <a:r>
              <a:rPr lang="en-US" sz="2400" i="1" dirty="0"/>
              <a:t>Educational assessment in higher education: Theory and applications </a:t>
            </a:r>
            <a:r>
              <a:rPr lang="en-US" sz="2400" dirty="0"/>
              <a:t>(pp. 184-202). Sterling, VA: Stylus.</a:t>
            </a:r>
          </a:p>
          <a:p>
            <a:pPr marL="45720" indent="0">
              <a:spcBef>
                <a:spcPts val="600"/>
              </a:spcBef>
              <a:spcAft>
                <a:spcPts val="600"/>
              </a:spcAft>
              <a:buNone/>
            </a:pPr>
            <a:endParaRPr lang="en-US" sz="2800" dirty="0"/>
          </a:p>
          <a:p>
            <a:pPr marL="45720" indent="0" algn="ctr">
              <a:spcBef>
                <a:spcPts val="600"/>
              </a:spcBef>
              <a:spcAft>
                <a:spcPts val="600"/>
              </a:spcAft>
              <a:buNone/>
            </a:pPr>
            <a:endParaRPr lang="en-US" sz="2800" dirty="0"/>
          </a:p>
          <a:p>
            <a:pPr marL="45720" indent="0" algn="ctr">
              <a:spcBef>
                <a:spcPts val="600"/>
              </a:spcBef>
              <a:spcAft>
                <a:spcPts val="600"/>
              </a:spcAft>
              <a:buNone/>
            </a:pPr>
            <a:endParaRPr lang="en-US" sz="2800" dirty="0"/>
          </a:p>
        </p:txBody>
      </p:sp>
    </p:spTree>
    <p:extLst>
      <p:ext uri="{BB962C8B-B14F-4D97-AF65-F5344CB8AC3E}">
        <p14:creationId xmlns:p14="http://schemas.microsoft.com/office/powerpoint/2010/main" val="1108197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Institutional framework</a:t>
            </a:r>
          </a:p>
        </p:txBody>
      </p:sp>
      <p:sp>
        <p:nvSpPr>
          <p:cNvPr id="3" name="Subtitle 2"/>
          <p:cNvSpPr>
            <a:spLocks noGrp="1"/>
          </p:cNvSpPr>
          <p:nvPr>
            <p:ph type="subTitle" idx="1"/>
          </p:nvPr>
        </p:nvSpPr>
        <p:spPr/>
        <p:txBody>
          <a:bodyPr/>
          <a:lstStyle/>
          <a:p>
            <a:r>
              <a:rPr lang="en-US" dirty="0"/>
              <a:t>Purpose, Mission, and Vision</a:t>
            </a:r>
          </a:p>
        </p:txBody>
      </p:sp>
    </p:spTree>
    <p:extLst>
      <p:ext uri="{BB962C8B-B14F-4D97-AF65-F5344CB8AC3E}">
        <p14:creationId xmlns:p14="http://schemas.microsoft.com/office/powerpoint/2010/main" val="112837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549640" cy="1293028"/>
          </a:xfrm>
        </p:spPr>
        <p:txBody>
          <a:bodyPr/>
          <a:lstStyle/>
          <a:p>
            <a:r>
              <a:rPr lang="en-US" dirty="0"/>
              <a:t>Establish Purpose and Mission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7237207"/>
              </p:ext>
            </p:extLst>
          </p:nvPr>
        </p:nvGraphicFramePr>
        <p:xfrm>
          <a:off x="304800" y="1905000"/>
          <a:ext cx="84582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9442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graphicEl>
                                              <a:dgm id="{61FF23C2-7FD2-4649-8574-5833CCC5A32F}"/>
                                            </p:graphicEl>
                                          </p:spTgt>
                                        </p:tgtEl>
                                        <p:attrNameLst>
                                          <p:attrName>style.visibility</p:attrName>
                                        </p:attrNameLst>
                                      </p:cBhvr>
                                      <p:to>
                                        <p:strVal val="visible"/>
                                      </p:to>
                                    </p:set>
                                    <p:animEffect transition="in" filter="barn(inVertical)">
                                      <p:cBhvr>
                                        <p:cTn id="7" dur="500"/>
                                        <p:tgtEl>
                                          <p:spTgt spid="4">
                                            <p:graphicEl>
                                              <a:dgm id="{61FF23C2-7FD2-4649-8574-5833CCC5A32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graphicEl>
                                              <a:dgm id="{E73D768B-A7E6-4454-AA9B-E67F84A4ECB0}"/>
                                            </p:graphicEl>
                                          </p:spTgt>
                                        </p:tgtEl>
                                        <p:attrNameLst>
                                          <p:attrName>style.visibility</p:attrName>
                                        </p:attrNameLst>
                                      </p:cBhvr>
                                      <p:to>
                                        <p:strVal val="visible"/>
                                      </p:to>
                                    </p:set>
                                    <p:animEffect transition="in" filter="barn(inVertical)">
                                      <p:cBhvr>
                                        <p:cTn id="12" dur="500"/>
                                        <p:tgtEl>
                                          <p:spTgt spid="4">
                                            <p:graphicEl>
                                              <a:dgm id="{E73D768B-A7E6-4454-AA9B-E67F84A4ECB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838200"/>
            <a:ext cx="5958840" cy="1293028"/>
          </a:xfrm>
        </p:spPr>
        <p:txBody>
          <a:bodyPr/>
          <a:lstStyle/>
          <a:p>
            <a:r>
              <a:rPr lang="en-US" dirty="0"/>
              <a:t>Develop your vision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5781971"/>
              </p:ext>
            </p:extLst>
          </p:nvPr>
        </p:nvGraphicFramePr>
        <p:xfrm>
          <a:off x="982663" y="2667000"/>
          <a:ext cx="7704137" cy="333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0831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Inputs</a:t>
            </a:r>
          </a:p>
        </p:txBody>
      </p:sp>
      <p:sp>
        <p:nvSpPr>
          <p:cNvPr id="4" name="Text Placeholder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225982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74c99e27-5ce1-467e-bf3d-041d47cd1344"/>
  <p:tag name="TPLASTSAVEVERSION" val="6.2 PC"/>
  <p:tag name="WASPOLLED" val="AE0A73B0F31A454FB8C28FE086E58D6A"/>
  <p:tag name="TPVERSION" val="5"/>
  <p:tag name="TPFULLVERSION" val="5.0.0.2212"/>
  <p:tag name="PPTVERSION" val="15"/>
  <p:tag name="TPOS"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5317</TotalTime>
  <Words>2457</Words>
  <Application>Microsoft Office PowerPoint</Application>
  <PresentationFormat>On-screen Show (4:3)</PresentationFormat>
  <Paragraphs>307</Paragraphs>
  <Slides>55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55</vt:i4>
      </vt:variant>
      <vt:variant>
        <vt:lpstr>Custom Shows</vt:lpstr>
      </vt:variant>
      <vt:variant>
        <vt:i4>3</vt:i4>
      </vt:variant>
    </vt:vector>
  </HeadingPairs>
  <TitlesOfParts>
    <vt:vector size="65" baseType="lpstr">
      <vt:lpstr>Arial</vt:lpstr>
      <vt:lpstr>Calibri</vt:lpstr>
      <vt:lpstr>Cambria</vt:lpstr>
      <vt:lpstr>Corbel</vt:lpstr>
      <vt:lpstr>Times New Roman</vt:lpstr>
      <vt:lpstr>Wingdings</vt:lpstr>
      <vt:lpstr>Parallax</vt:lpstr>
      <vt:lpstr> Building and Sustaining an Institutional Assessment System  SACSCOC Annual Conference  December, 2018 </vt:lpstr>
      <vt:lpstr>Today’s Goals</vt:lpstr>
      <vt:lpstr>Common Challenges for Sustaining Excellence in Assessment</vt:lpstr>
      <vt:lpstr>Common Challenges for Sustaining Excellence in Assessment</vt:lpstr>
      <vt:lpstr>What is an Assessment System?</vt:lpstr>
      <vt:lpstr>Institutional framework</vt:lpstr>
      <vt:lpstr>Establish Purpose and Mission</vt:lpstr>
      <vt:lpstr>Develop your vision</vt:lpstr>
      <vt:lpstr>System Inputs</vt:lpstr>
      <vt:lpstr>Data Sources</vt:lpstr>
      <vt:lpstr> Planning Timeline/Cycle</vt:lpstr>
      <vt:lpstr>The Academic Assessment Plans</vt:lpstr>
      <vt:lpstr>Institutional Effectiveness Plans</vt:lpstr>
      <vt:lpstr>Data Reports</vt:lpstr>
      <vt:lpstr>System Processes</vt:lpstr>
      <vt:lpstr>Faculty oversight</vt:lpstr>
      <vt:lpstr>Approval and Management Process</vt:lpstr>
      <vt:lpstr>Committee Review</vt:lpstr>
      <vt:lpstr>SLO/AAP Approval Process</vt:lpstr>
      <vt:lpstr>Assessment and Data Reporting</vt:lpstr>
      <vt:lpstr>Communication</vt:lpstr>
      <vt:lpstr>Validity, reliability, and Fairness</vt:lpstr>
      <vt:lpstr>Validity</vt:lpstr>
      <vt:lpstr>Checking for Validity at the institutional level</vt:lpstr>
      <vt:lpstr>Reliability/Precision and Fairness</vt:lpstr>
      <vt:lpstr>Checking for reliability/Fairness at the institutional level</vt:lpstr>
      <vt:lpstr>System Outputs</vt:lpstr>
      <vt:lpstr>SLO Approvals</vt:lpstr>
      <vt:lpstr>Constructive feedback</vt:lpstr>
      <vt:lpstr>Examples of Feedback</vt:lpstr>
      <vt:lpstr>Planned Improvements</vt:lpstr>
      <vt:lpstr>Our Research</vt:lpstr>
      <vt:lpstr>Phase 3: Faculty Focus Groups</vt:lpstr>
      <vt:lpstr>Participants </vt:lpstr>
      <vt:lpstr>Question Categories</vt:lpstr>
      <vt:lpstr>Results</vt:lpstr>
      <vt:lpstr>Response Categories</vt:lpstr>
      <vt:lpstr>Theme 1: Assessment is Valued</vt:lpstr>
      <vt:lpstr> Faculty quotes</vt:lpstr>
      <vt:lpstr>Findings</vt:lpstr>
      <vt:lpstr>Theme 2: Influential Conditions</vt:lpstr>
      <vt:lpstr>Faculty quotes</vt:lpstr>
      <vt:lpstr>Findings</vt:lpstr>
      <vt:lpstr>Class Size</vt:lpstr>
      <vt:lpstr>Disciplinary Accreditation</vt:lpstr>
      <vt:lpstr>Theme 3: Misconceptions about SACSCOC Reporting</vt:lpstr>
      <vt:lpstr>Findings </vt:lpstr>
      <vt:lpstr>Misconception 1: All student learning must be quantified</vt:lpstr>
      <vt:lpstr>Misconception 2: Assessment is limited to specific categories and types</vt:lpstr>
      <vt:lpstr>Misconception 3:  The data “disappears”</vt:lpstr>
      <vt:lpstr>Cultivating Engagement: Actions taken based on our analysis</vt:lpstr>
      <vt:lpstr>Recommendations for Action</vt:lpstr>
      <vt:lpstr>Modifications based on our analysis</vt:lpstr>
      <vt:lpstr>Continued research</vt:lpstr>
      <vt:lpstr>PowerPoint Presentation</vt:lpstr>
      <vt:lpstr>Short Overview</vt:lpstr>
      <vt:lpstr>DCP 12-14-11</vt:lpstr>
      <vt:lpstr>VetMed11-1-12</vt:lpstr>
    </vt:vector>
  </TitlesOfParts>
  <Company>UF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Brophy,Timothy S</dc:creator>
  <cp:lastModifiedBy>Brophy,Timothy S</cp:lastModifiedBy>
  <cp:revision>570</cp:revision>
  <cp:lastPrinted>2017-09-20T12:06:25Z</cp:lastPrinted>
  <dcterms:created xsi:type="dcterms:W3CDTF">2011-08-05T11:58:20Z</dcterms:created>
  <dcterms:modified xsi:type="dcterms:W3CDTF">2018-12-06T14:58:23Z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TC102037751033</vt:lpwstr>
  </property>
</Properties>
</file>