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301" r:id="rId6"/>
    <p:sldId id="302" r:id="rId7"/>
    <p:sldId id="287" r:id="rId8"/>
    <p:sldId id="304" r:id="rId9"/>
    <p:sldId id="305" r:id="rId10"/>
    <p:sldId id="303" r:id="rId11"/>
    <p:sldId id="28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E45ADB-46F9-4612-9450-6773CAD15E78}" v="241" dt="2021-02-18T20:26:12.5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69" d="100"/>
          <a:sy n="69" d="100"/>
        </p:scale>
        <p:origin x="53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Corinne Huggins" userId="cd5194305f301331" providerId="LiveId" clId="{B4E45ADB-46F9-4612-9450-6773CAD15E78}"/>
    <pc:docChg chg="undo custSel addSld delSld modSld sldOrd">
      <pc:chgData name="Anne Corinne Huggins" userId="cd5194305f301331" providerId="LiveId" clId="{B4E45ADB-46F9-4612-9450-6773CAD15E78}" dt="2021-02-18T20:26:23.250" v="1331" actId="47"/>
      <pc:docMkLst>
        <pc:docMk/>
      </pc:docMkLst>
      <pc:sldChg chg="modSp mod">
        <pc:chgData name="Anne Corinne Huggins" userId="cd5194305f301331" providerId="LiveId" clId="{B4E45ADB-46F9-4612-9450-6773CAD15E78}" dt="2021-02-18T20:12:23.156" v="58" actId="20577"/>
        <pc:sldMkLst>
          <pc:docMk/>
          <pc:sldMk cId="1759420559" sldId="256"/>
        </pc:sldMkLst>
        <pc:spChg chg="mod">
          <ac:chgData name="Anne Corinne Huggins" userId="cd5194305f301331" providerId="LiveId" clId="{B4E45ADB-46F9-4612-9450-6773CAD15E78}" dt="2021-02-18T20:12:09.383" v="51" actId="20577"/>
          <ac:spMkLst>
            <pc:docMk/>
            <pc:sldMk cId="1759420559" sldId="256"/>
            <ac:spMk id="2" creationId="{4ACC51D6-436D-460C-8FDD-251EB716A5DE}"/>
          </ac:spMkLst>
        </pc:spChg>
        <pc:spChg chg="mod">
          <ac:chgData name="Anne Corinne Huggins" userId="cd5194305f301331" providerId="LiveId" clId="{B4E45ADB-46F9-4612-9450-6773CAD15E78}" dt="2021-02-18T20:12:23.156" v="58" actId="20577"/>
          <ac:spMkLst>
            <pc:docMk/>
            <pc:sldMk cId="1759420559" sldId="256"/>
            <ac:spMk id="3" creationId="{CEB8A2F4-D372-47B9-88FA-555829AE036E}"/>
          </ac:spMkLst>
        </pc:spChg>
      </pc:sldChg>
      <pc:sldChg chg="modSp">
        <pc:chgData name="Anne Corinne Huggins" userId="cd5194305f301331" providerId="LiveId" clId="{B4E45ADB-46F9-4612-9450-6773CAD15E78}" dt="2021-02-18T20:26:12.567" v="1330" actId="20577"/>
        <pc:sldMkLst>
          <pc:docMk/>
          <pc:sldMk cId="1166509379" sldId="258"/>
        </pc:sldMkLst>
        <pc:graphicFrameChg chg="mod">
          <ac:chgData name="Anne Corinne Huggins" userId="cd5194305f301331" providerId="LiveId" clId="{B4E45ADB-46F9-4612-9450-6773CAD15E78}" dt="2021-02-18T20:26:12.567" v="1330" actId="20577"/>
          <ac:graphicFrameMkLst>
            <pc:docMk/>
            <pc:sldMk cId="1166509379" sldId="258"/>
            <ac:graphicFrameMk id="5" creationId="{BF50BB24-7051-4E0A-AB6D-3A3F972FCF9F}"/>
          </ac:graphicFrameMkLst>
        </pc:graphicFrameChg>
      </pc:sldChg>
      <pc:sldChg chg="modSp mod ord">
        <pc:chgData name="Anne Corinne Huggins" userId="cd5194305f301331" providerId="LiveId" clId="{B4E45ADB-46F9-4612-9450-6773CAD15E78}" dt="2021-02-18T20:14:58.419" v="259"/>
        <pc:sldMkLst>
          <pc:docMk/>
          <pc:sldMk cId="3120060016" sldId="260"/>
        </pc:sldMkLst>
        <pc:spChg chg="mod">
          <ac:chgData name="Anne Corinne Huggins" userId="cd5194305f301331" providerId="LiveId" clId="{B4E45ADB-46F9-4612-9450-6773CAD15E78}" dt="2021-02-18T20:14:43.111" v="255" actId="6549"/>
          <ac:spMkLst>
            <pc:docMk/>
            <pc:sldMk cId="3120060016" sldId="260"/>
            <ac:spMk id="2" creationId="{1C4F2382-1601-4E26-B70C-2B70B3CDB568}"/>
          </ac:spMkLst>
        </pc:spChg>
        <pc:spChg chg="mod">
          <ac:chgData name="Anne Corinne Huggins" userId="cd5194305f301331" providerId="LiveId" clId="{B4E45ADB-46F9-4612-9450-6773CAD15E78}" dt="2021-02-18T20:14:48.363" v="257" actId="6549"/>
          <ac:spMkLst>
            <pc:docMk/>
            <pc:sldMk cId="3120060016" sldId="260"/>
            <ac:spMk id="4" creationId="{DBC500DE-BB2B-4C77-B079-C5E8D73F9B00}"/>
          </ac:spMkLst>
        </pc:spChg>
      </pc:sldChg>
      <pc:sldChg chg="add del">
        <pc:chgData name="Anne Corinne Huggins" userId="cd5194305f301331" providerId="LiveId" clId="{B4E45ADB-46F9-4612-9450-6773CAD15E78}" dt="2021-02-18T20:26:23.250" v="1331" actId="47"/>
        <pc:sldMkLst>
          <pc:docMk/>
          <pc:sldMk cId="2128697936" sldId="269"/>
        </pc:sldMkLst>
      </pc:sldChg>
      <pc:sldChg chg="add del">
        <pc:chgData name="Anne Corinne Huggins" userId="cd5194305f301331" providerId="LiveId" clId="{B4E45ADB-46F9-4612-9450-6773CAD15E78}" dt="2021-02-18T20:26:23.250" v="1331" actId="47"/>
        <pc:sldMkLst>
          <pc:docMk/>
          <pc:sldMk cId="1740182695" sldId="270"/>
        </pc:sldMkLst>
      </pc:sldChg>
      <pc:sldChg chg="add del">
        <pc:chgData name="Anne Corinne Huggins" userId="cd5194305f301331" providerId="LiveId" clId="{B4E45ADB-46F9-4612-9450-6773CAD15E78}" dt="2021-02-18T20:26:23.250" v="1331" actId="47"/>
        <pc:sldMkLst>
          <pc:docMk/>
          <pc:sldMk cId="3192999587" sldId="275"/>
        </pc:sldMkLst>
      </pc:sldChg>
      <pc:sldChg chg="add del">
        <pc:chgData name="Anne Corinne Huggins" userId="cd5194305f301331" providerId="LiveId" clId="{B4E45ADB-46F9-4612-9450-6773CAD15E78}" dt="2021-02-18T20:26:23.250" v="1331" actId="47"/>
        <pc:sldMkLst>
          <pc:docMk/>
          <pc:sldMk cId="866470978" sldId="281"/>
        </pc:sldMkLst>
      </pc:sldChg>
      <pc:sldChg chg="delSp modSp add del mod">
        <pc:chgData name="Anne Corinne Huggins" userId="cd5194305f301331" providerId="LiveId" clId="{B4E45ADB-46F9-4612-9450-6773CAD15E78}" dt="2021-02-18T20:25:59.157" v="1294" actId="5793"/>
        <pc:sldMkLst>
          <pc:docMk/>
          <pc:sldMk cId="165465953" sldId="282"/>
        </pc:sldMkLst>
        <pc:spChg chg="del mod">
          <ac:chgData name="Anne Corinne Huggins" userId="cd5194305f301331" providerId="LiveId" clId="{B4E45ADB-46F9-4612-9450-6773CAD15E78}" dt="2021-02-18T20:25:46.039" v="1262" actId="478"/>
          <ac:spMkLst>
            <pc:docMk/>
            <pc:sldMk cId="165465953" sldId="282"/>
            <ac:spMk id="2" creationId="{00000000-0000-0000-0000-000000000000}"/>
          </ac:spMkLst>
        </pc:spChg>
        <pc:spChg chg="mod">
          <ac:chgData name="Anne Corinne Huggins" userId="cd5194305f301331" providerId="LiveId" clId="{B4E45ADB-46F9-4612-9450-6773CAD15E78}" dt="2021-02-18T20:25:59.157" v="1294" actId="5793"/>
          <ac:spMkLst>
            <pc:docMk/>
            <pc:sldMk cId="165465953" sldId="282"/>
            <ac:spMk id="3" creationId="{00000000-0000-0000-0000-000000000000}"/>
          </ac:spMkLst>
        </pc:spChg>
      </pc:sldChg>
      <pc:sldChg chg="add del">
        <pc:chgData name="Anne Corinne Huggins" userId="cd5194305f301331" providerId="LiveId" clId="{B4E45ADB-46F9-4612-9450-6773CAD15E78}" dt="2021-02-18T20:26:23.250" v="1331" actId="47"/>
        <pc:sldMkLst>
          <pc:docMk/>
          <pc:sldMk cId="1990925685" sldId="283"/>
        </pc:sldMkLst>
      </pc:sldChg>
      <pc:sldChg chg="add">
        <pc:chgData name="Anne Corinne Huggins" userId="cd5194305f301331" providerId="LiveId" clId="{B4E45ADB-46F9-4612-9450-6773CAD15E78}" dt="2021-02-18T20:17:54.472" v="422"/>
        <pc:sldMkLst>
          <pc:docMk/>
          <pc:sldMk cId="1125776212" sldId="287"/>
        </pc:sldMkLst>
      </pc:sldChg>
      <pc:sldChg chg="del">
        <pc:chgData name="Anne Corinne Huggins" userId="cd5194305f301331" providerId="LiveId" clId="{B4E45ADB-46F9-4612-9450-6773CAD15E78}" dt="2021-02-18T20:17:48.343" v="421" actId="2696"/>
        <pc:sldMkLst>
          <pc:docMk/>
          <pc:sldMk cId="2392360423" sldId="287"/>
        </pc:sldMkLst>
      </pc:sldChg>
      <pc:sldChg chg="add del">
        <pc:chgData name="Anne Corinne Huggins" userId="cd5194305f301331" providerId="LiveId" clId="{B4E45ADB-46F9-4612-9450-6773CAD15E78}" dt="2021-02-18T20:26:23.250" v="1331" actId="47"/>
        <pc:sldMkLst>
          <pc:docMk/>
          <pc:sldMk cId="3057679698" sldId="288"/>
        </pc:sldMkLst>
      </pc:sldChg>
      <pc:sldChg chg="add del">
        <pc:chgData name="Anne Corinne Huggins" userId="cd5194305f301331" providerId="LiveId" clId="{B4E45ADB-46F9-4612-9450-6773CAD15E78}" dt="2021-02-18T20:26:23.250" v="1331" actId="47"/>
        <pc:sldMkLst>
          <pc:docMk/>
          <pc:sldMk cId="3003624942" sldId="291"/>
        </pc:sldMkLst>
      </pc:sldChg>
      <pc:sldChg chg="add del">
        <pc:chgData name="Anne Corinne Huggins" userId="cd5194305f301331" providerId="LiveId" clId="{B4E45ADB-46F9-4612-9450-6773CAD15E78}" dt="2021-02-18T20:26:23.250" v="1331" actId="47"/>
        <pc:sldMkLst>
          <pc:docMk/>
          <pc:sldMk cId="904061184" sldId="292"/>
        </pc:sldMkLst>
      </pc:sldChg>
      <pc:sldChg chg="add del">
        <pc:chgData name="Anne Corinne Huggins" userId="cd5194305f301331" providerId="LiveId" clId="{B4E45ADB-46F9-4612-9450-6773CAD15E78}" dt="2021-02-18T20:26:23.250" v="1331" actId="47"/>
        <pc:sldMkLst>
          <pc:docMk/>
          <pc:sldMk cId="2955785511" sldId="296"/>
        </pc:sldMkLst>
      </pc:sldChg>
      <pc:sldChg chg="add del">
        <pc:chgData name="Anne Corinne Huggins" userId="cd5194305f301331" providerId="LiveId" clId="{B4E45ADB-46F9-4612-9450-6773CAD15E78}" dt="2021-02-18T20:26:23.250" v="1331" actId="47"/>
        <pc:sldMkLst>
          <pc:docMk/>
          <pc:sldMk cId="1452616661" sldId="297"/>
        </pc:sldMkLst>
      </pc:sldChg>
      <pc:sldChg chg="add del">
        <pc:chgData name="Anne Corinne Huggins" userId="cd5194305f301331" providerId="LiveId" clId="{B4E45ADB-46F9-4612-9450-6773CAD15E78}" dt="2021-02-18T20:26:23.250" v="1331" actId="47"/>
        <pc:sldMkLst>
          <pc:docMk/>
          <pc:sldMk cId="2015398450" sldId="298"/>
        </pc:sldMkLst>
      </pc:sldChg>
      <pc:sldChg chg="add del">
        <pc:chgData name="Anne Corinne Huggins" userId="cd5194305f301331" providerId="LiveId" clId="{B4E45ADB-46F9-4612-9450-6773CAD15E78}" dt="2021-02-18T20:26:23.250" v="1331" actId="47"/>
        <pc:sldMkLst>
          <pc:docMk/>
          <pc:sldMk cId="1965968258" sldId="299"/>
        </pc:sldMkLst>
      </pc:sldChg>
      <pc:sldChg chg="add del">
        <pc:chgData name="Anne Corinne Huggins" userId="cd5194305f301331" providerId="LiveId" clId="{B4E45ADB-46F9-4612-9450-6773CAD15E78}" dt="2021-02-18T20:26:23.250" v="1331" actId="47"/>
        <pc:sldMkLst>
          <pc:docMk/>
          <pc:sldMk cId="3160360721" sldId="300"/>
        </pc:sldMkLst>
      </pc:sldChg>
      <pc:sldChg chg="addSp delSp add del setBg delDesignElem">
        <pc:chgData name="Anne Corinne Huggins" userId="cd5194305f301331" providerId="LiveId" clId="{B4E45ADB-46F9-4612-9450-6773CAD15E78}" dt="2021-02-18T20:15:21.722" v="262"/>
        <pc:sldMkLst>
          <pc:docMk/>
          <pc:sldMk cId="3521083098" sldId="301"/>
        </pc:sldMkLst>
        <pc:spChg chg="add del">
          <ac:chgData name="Anne Corinne Huggins" userId="cd5194305f301331" providerId="LiveId" clId="{B4E45ADB-46F9-4612-9450-6773CAD15E78}" dt="2021-02-18T20:15:21.722" v="262"/>
          <ac:spMkLst>
            <pc:docMk/>
            <pc:sldMk cId="3521083098" sldId="301"/>
            <ac:spMk id="9" creationId="{E03BF673-8C68-4092-BF1B-53C57EFEC21F}"/>
          </ac:spMkLst>
        </pc:spChg>
        <pc:spChg chg="add del">
          <ac:chgData name="Anne Corinne Huggins" userId="cd5194305f301331" providerId="LiveId" clId="{B4E45ADB-46F9-4612-9450-6773CAD15E78}" dt="2021-02-18T20:15:21.722" v="262"/>
          <ac:spMkLst>
            <pc:docMk/>
            <pc:sldMk cId="3521083098" sldId="301"/>
            <ac:spMk id="11" creationId="{08751D95-C333-4DEB-90B4-1EAC9A91DCA3}"/>
          </ac:spMkLst>
        </pc:spChg>
        <pc:grpChg chg="add del">
          <ac:chgData name="Anne Corinne Huggins" userId="cd5194305f301331" providerId="LiveId" clId="{B4E45ADB-46F9-4612-9450-6773CAD15E78}" dt="2021-02-18T20:15:21.722" v="262"/>
          <ac:grpSpMkLst>
            <pc:docMk/>
            <pc:sldMk cId="3521083098" sldId="301"/>
            <ac:grpSpMk id="13" creationId="{FBBA7535-3851-431E-BDA9-B4F6C1201291}"/>
          </ac:grpSpMkLst>
        </pc:grpChg>
      </pc:sldChg>
      <pc:sldChg chg="modSp add mod">
        <pc:chgData name="Anne Corinne Huggins" userId="cd5194305f301331" providerId="LiveId" clId="{B4E45ADB-46F9-4612-9450-6773CAD15E78}" dt="2021-02-18T20:16:04.947" v="360" actId="20577"/>
        <pc:sldMkLst>
          <pc:docMk/>
          <pc:sldMk cId="3991583926" sldId="301"/>
        </pc:sldMkLst>
        <pc:spChg chg="mod">
          <ac:chgData name="Anne Corinne Huggins" userId="cd5194305f301331" providerId="LiveId" clId="{B4E45ADB-46F9-4612-9450-6773CAD15E78}" dt="2021-02-18T20:15:34.855" v="276" actId="20577"/>
          <ac:spMkLst>
            <pc:docMk/>
            <pc:sldMk cId="3991583926" sldId="301"/>
            <ac:spMk id="2" creationId="{1C4F2382-1601-4E26-B70C-2B70B3CDB568}"/>
          </ac:spMkLst>
        </pc:spChg>
        <pc:spChg chg="mod">
          <ac:chgData name="Anne Corinne Huggins" userId="cd5194305f301331" providerId="LiveId" clId="{B4E45ADB-46F9-4612-9450-6773CAD15E78}" dt="2021-02-18T20:16:04.947" v="360" actId="20577"/>
          <ac:spMkLst>
            <pc:docMk/>
            <pc:sldMk cId="3991583926" sldId="301"/>
            <ac:spMk id="4" creationId="{DBC500DE-BB2B-4C77-B079-C5E8D73F9B00}"/>
          </ac:spMkLst>
        </pc:spChg>
      </pc:sldChg>
      <pc:sldChg chg="modSp add mod">
        <pc:chgData name="Anne Corinne Huggins" userId="cd5194305f301331" providerId="LiveId" clId="{B4E45ADB-46F9-4612-9450-6773CAD15E78}" dt="2021-02-18T20:17:03.142" v="418" actId="20577"/>
        <pc:sldMkLst>
          <pc:docMk/>
          <pc:sldMk cId="3013515739" sldId="302"/>
        </pc:sldMkLst>
        <pc:spChg chg="mod">
          <ac:chgData name="Anne Corinne Huggins" userId="cd5194305f301331" providerId="LiveId" clId="{B4E45ADB-46F9-4612-9450-6773CAD15E78}" dt="2021-02-18T20:16:26.621" v="377" actId="20577"/>
          <ac:spMkLst>
            <pc:docMk/>
            <pc:sldMk cId="3013515739" sldId="302"/>
            <ac:spMk id="2" creationId="{1C4F2382-1601-4E26-B70C-2B70B3CDB568}"/>
          </ac:spMkLst>
        </pc:spChg>
        <pc:spChg chg="mod">
          <ac:chgData name="Anne Corinne Huggins" userId="cd5194305f301331" providerId="LiveId" clId="{B4E45ADB-46F9-4612-9450-6773CAD15E78}" dt="2021-02-18T20:17:03.142" v="418" actId="20577"/>
          <ac:spMkLst>
            <pc:docMk/>
            <pc:sldMk cId="3013515739" sldId="302"/>
            <ac:spMk id="4" creationId="{DBC500DE-BB2B-4C77-B079-C5E8D73F9B00}"/>
          </ac:spMkLst>
        </pc:spChg>
      </pc:sldChg>
      <pc:sldChg chg="addSp delSp add del setBg delDesignElem">
        <pc:chgData name="Anne Corinne Huggins" userId="cd5194305f301331" providerId="LiveId" clId="{B4E45ADB-46F9-4612-9450-6773CAD15E78}" dt="2021-02-18T20:18:32.403" v="425"/>
        <pc:sldMkLst>
          <pc:docMk/>
          <pc:sldMk cId="1049443343" sldId="303"/>
        </pc:sldMkLst>
        <pc:spChg chg="add del">
          <ac:chgData name="Anne Corinne Huggins" userId="cd5194305f301331" providerId="LiveId" clId="{B4E45ADB-46F9-4612-9450-6773CAD15E78}" dt="2021-02-18T20:18:32.403" v="425"/>
          <ac:spMkLst>
            <pc:docMk/>
            <pc:sldMk cId="1049443343" sldId="303"/>
            <ac:spMk id="9" creationId="{E03BF673-8C68-4092-BF1B-53C57EFEC21F}"/>
          </ac:spMkLst>
        </pc:spChg>
        <pc:spChg chg="add del">
          <ac:chgData name="Anne Corinne Huggins" userId="cd5194305f301331" providerId="LiveId" clId="{B4E45ADB-46F9-4612-9450-6773CAD15E78}" dt="2021-02-18T20:18:32.403" v="425"/>
          <ac:spMkLst>
            <pc:docMk/>
            <pc:sldMk cId="1049443343" sldId="303"/>
            <ac:spMk id="11" creationId="{08751D95-C333-4DEB-90B4-1EAC9A91DCA3}"/>
          </ac:spMkLst>
        </pc:spChg>
        <pc:grpChg chg="add del">
          <ac:chgData name="Anne Corinne Huggins" userId="cd5194305f301331" providerId="LiveId" clId="{B4E45ADB-46F9-4612-9450-6773CAD15E78}" dt="2021-02-18T20:18:32.403" v="425"/>
          <ac:grpSpMkLst>
            <pc:docMk/>
            <pc:sldMk cId="1049443343" sldId="303"/>
            <ac:grpSpMk id="13" creationId="{FBBA7535-3851-431E-BDA9-B4F6C1201291}"/>
          </ac:grpSpMkLst>
        </pc:grpChg>
      </pc:sldChg>
      <pc:sldChg chg="modSp add mod">
        <pc:chgData name="Anne Corinne Huggins" userId="cd5194305f301331" providerId="LiveId" clId="{B4E45ADB-46F9-4612-9450-6773CAD15E78}" dt="2021-02-18T20:25:01.657" v="1220" actId="207"/>
        <pc:sldMkLst>
          <pc:docMk/>
          <pc:sldMk cId="4034239969" sldId="303"/>
        </pc:sldMkLst>
        <pc:spChg chg="mod">
          <ac:chgData name="Anne Corinne Huggins" userId="cd5194305f301331" providerId="LiveId" clId="{B4E45ADB-46F9-4612-9450-6773CAD15E78}" dt="2021-02-18T20:18:41.215" v="449" actId="20577"/>
          <ac:spMkLst>
            <pc:docMk/>
            <pc:sldMk cId="4034239969" sldId="303"/>
            <ac:spMk id="2" creationId="{1C4F2382-1601-4E26-B70C-2B70B3CDB568}"/>
          </ac:spMkLst>
        </pc:spChg>
        <pc:spChg chg="mod">
          <ac:chgData name="Anne Corinne Huggins" userId="cd5194305f301331" providerId="LiveId" clId="{B4E45ADB-46F9-4612-9450-6773CAD15E78}" dt="2021-02-18T20:25:01.657" v="1220" actId="207"/>
          <ac:spMkLst>
            <pc:docMk/>
            <pc:sldMk cId="4034239969" sldId="303"/>
            <ac:spMk id="4" creationId="{DBC500DE-BB2B-4C77-B079-C5E8D73F9B00}"/>
          </ac:spMkLst>
        </pc:spChg>
      </pc:sldChg>
      <pc:sldChg chg="modSp add del mod">
        <pc:chgData name="Anne Corinne Huggins" userId="cd5194305f301331" providerId="LiveId" clId="{B4E45ADB-46F9-4612-9450-6773CAD15E78}" dt="2021-02-18T20:25:35.931" v="1250" actId="47"/>
        <pc:sldMkLst>
          <pc:docMk/>
          <pc:sldMk cId="24483679" sldId="304"/>
        </pc:sldMkLst>
        <pc:spChg chg="mod">
          <ac:chgData name="Anne Corinne Huggins" userId="cd5194305f301331" providerId="LiveId" clId="{B4E45ADB-46F9-4612-9450-6773CAD15E78}" dt="2021-02-18T20:25:28.788" v="1249" actId="20577"/>
          <ac:spMkLst>
            <pc:docMk/>
            <pc:sldMk cId="24483679" sldId="304"/>
            <ac:spMk id="2" creationId="{1C4F2382-1601-4E26-B70C-2B70B3CDB56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D543F1-77F4-4FC4-BE48-41401F6A513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D50A96D-5B17-40B2-8A96-7E9988BDCBAE}">
      <dgm:prSet/>
      <dgm:spPr/>
      <dgm:t>
        <a:bodyPr/>
        <a:lstStyle/>
        <a:p>
          <a:pPr algn="ctr"/>
          <a:r>
            <a:rPr lang="en-US" dirty="0"/>
            <a:t>The </a:t>
          </a:r>
          <a:r>
            <a:rPr lang="en-US" dirty="0" smtClean="0"/>
            <a:t>Guideline </a:t>
          </a:r>
          <a:r>
            <a:rPr lang="en-US" dirty="0"/>
            <a:t>Development Group Role</a:t>
          </a:r>
        </a:p>
      </dgm:t>
    </dgm:pt>
    <dgm:pt modelId="{675DB581-E489-4042-8ED2-ED2907145E03}" type="parTrans" cxnId="{CFCD4362-A74F-4009-A08E-918C16E34E20}">
      <dgm:prSet/>
      <dgm:spPr/>
      <dgm:t>
        <a:bodyPr/>
        <a:lstStyle/>
        <a:p>
          <a:endParaRPr lang="en-US"/>
        </a:p>
      </dgm:t>
    </dgm:pt>
    <dgm:pt modelId="{ABFB7BAF-3002-41FD-8FFB-D255B57B18D8}" type="sibTrans" cxnId="{CFCD4362-A74F-4009-A08E-918C16E34E20}">
      <dgm:prSet/>
      <dgm:spPr/>
      <dgm:t>
        <a:bodyPr/>
        <a:lstStyle/>
        <a:p>
          <a:endParaRPr lang="en-US"/>
        </a:p>
      </dgm:t>
    </dgm:pt>
    <dgm:pt modelId="{AFD65A56-79BD-43B1-A1E1-0CD0ABB55B86}">
      <dgm:prSet/>
      <dgm:spPr/>
      <dgm:t>
        <a:bodyPr/>
        <a:lstStyle/>
        <a:p>
          <a:pPr algn="ctr"/>
          <a:r>
            <a:rPr lang="en-US" dirty="0"/>
            <a:t>Introductions</a:t>
          </a:r>
        </a:p>
      </dgm:t>
    </dgm:pt>
    <dgm:pt modelId="{79D8A7D4-A1D2-4C01-876E-F4249CFB0512}" type="parTrans" cxnId="{BE4CF4BB-0D4C-435E-88E3-7C3B5F055916}">
      <dgm:prSet/>
      <dgm:spPr/>
      <dgm:t>
        <a:bodyPr/>
        <a:lstStyle/>
        <a:p>
          <a:endParaRPr lang="en-US"/>
        </a:p>
      </dgm:t>
    </dgm:pt>
    <dgm:pt modelId="{D79A9330-DD40-474A-AE13-02081B7D8ABF}" type="sibTrans" cxnId="{BE4CF4BB-0D4C-435E-88E3-7C3B5F055916}">
      <dgm:prSet/>
      <dgm:spPr/>
      <dgm:t>
        <a:bodyPr/>
        <a:lstStyle/>
        <a:p>
          <a:endParaRPr lang="en-US"/>
        </a:p>
      </dgm:t>
    </dgm:pt>
    <dgm:pt modelId="{F0701AEA-B646-477D-A01C-7DE48DD948D4}">
      <dgm:prSet/>
      <dgm:spPr/>
      <dgm:t>
        <a:bodyPr/>
        <a:lstStyle/>
        <a:p>
          <a:pPr algn="ctr"/>
          <a:r>
            <a:rPr lang="en-US" dirty="0"/>
            <a:t>The Charge</a:t>
          </a:r>
        </a:p>
      </dgm:t>
    </dgm:pt>
    <dgm:pt modelId="{8DF94523-492D-41C0-A217-29BF49206FD7}" type="sibTrans" cxnId="{4E1AFD6F-41FE-4FE7-9048-947C026EB04D}">
      <dgm:prSet/>
      <dgm:spPr/>
      <dgm:t>
        <a:bodyPr/>
        <a:lstStyle/>
        <a:p>
          <a:endParaRPr lang="en-US"/>
        </a:p>
      </dgm:t>
    </dgm:pt>
    <dgm:pt modelId="{99F49693-3451-401C-8410-E663BA681409}" type="parTrans" cxnId="{4E1AFD6F-41FE-4FE7-9048-947C026EB04D}">
      <dgm:prSet/>
      <dgm:spPr/>
      <dgm:t>
        <a:bodyPr/>
        <a:lstStyle/>
        <a:p>
          <a:endParaRPr lang="en-US"/>
        </a:p>
      </dgm:t>
    </dgm:pt>
    <dgm:pt modelId="{DAE073FE-1959-45C4-A8B1-CF3D2C58E676}">
      <dgm:prSet/>
      <dgm:spPr/>
      <dgm:t>
        <a:bodyPr/>
        <a:lstStyle/>
        <a:p>
          <a:pPr algn="ctr"/>
          <a:r>
            <a:rPr lang="en-US" dirty="0"/>
            <a:t>Group Repository</a:t>
          </a:r>
        </a:p>
      </dgm:t>
    </dgm:pt>
    <dgm:pt modelId="{6BFD05D3-29C4-4C77-9254-E564F3712A89}" type="parTrans" cxnId="{F8B90B5C-4109-48C3-92A1-3F329A396849}">
      <dgm:prSet/>
      <dgm:spPr/>
      <dgm:t>
        <a:bodyPr/>
        <a:lstStyle/>
        <a:p>
          <a:endParaRPr lang="en-US"/>
        </a:p>
      </dgm:t>
    </dgm:pt>
    <dgm:pt modelId="{BFB160F9-420F-48AF-958C-FA37FB8B6DCD}" type="sibTrans" cxnId="{F8B90B5C-4109-48C3-92A1-3F329A396849}">
      <dgm:prSet/>
      <dgm:spPr/>
      <dgm:t>
        <a:bodyPr/>
        <a:lstStyle/>
        <a:p>
          <a:endParaRPr lang="en-US"/>
        </a:p>
      </dgm:t>
    </dgm:pt>
    <dgm:pt modelId="{6407DD0C-3D04-488C-8317-91490394B792}">
      <dgm:prSet/>
      <dgm:spPr/>
      <dgm:t>
        <a:bodyPr/>
        <a:lstStyle/>
        <a:p>
          <a:pPr algn="ctr"/>
          <a:r>
            <a:rPr lang="en-US" dirty="0" smtClean="0"/>
            <a:t>Concerns/Issues</a:t>
          </a:r>
          <a:endParaRPr lang="en-US" dirty="0"/>
        </a:p>
      </dgm:t>
    </dgm:pt>
    <dgm:pt modelId="{0A866D24-BD1C-4416-83BD-013C87831285}" type="parTrans" cxnId="{528D86BB-C1E6-49DF-AB22-2FA687B34077}">
      <dgm:prSet/>
      <dgm:spPr/>
      <dgm:t>
        <a:bodyPr/>
        <a:lstStyle/>
        <a:p>
          <a:endParaRPr lang="en-US"/>
        </a:p>
      </dgm:t>
    </dgm:pt>
    <dgm:pt modelId="{3D86EC86-FF3D-4E58-A6CE-18471D29B42C}" type="sibTrans" cxnId="{528D86BB-C1E6-49DF-AB22-2FA687B34077}">
      <dgm:prSet/>
      <dgm:spPr/>
      <dgm:t>
        <a:bodyPr/>
        <a:lstStyle/>
        <a:p>
          <a:endParaRPr lang="en-US"/>
        </a:p>
      </dgm:t>
    </dgm:pt>
    <dgm:pt modelId="{2DA4FCE4-E55F-43E4-8A61-42577054D956}">
      <dgm:prSet/>
      <dgm:spPr/>
      <dgm:t>
        <a:bodyPr/>
        <a:lstStyle/>
        <a:p>
          <a:pPr algn="ctr"/>
          <a:r>
            <a:rPr lang="en-US" dirty="0"/>
            <a:t>Work for Next Two Weeks</a:t>
          </a:r>
        </a:p>
      </dgm:t>
    </dgm:pt>
    <dgm:pt modelId="{CEB5670F-E52A-4B36-9951-5A37DBE2CAE2}" type="parTrans" cxnId="{3D627134-4A34-430D-A5D8-6E4E2EFDD202}">
      <dgm:prSet/>
      <dgm:spPr/>
      <dgm:t>
        <a:bodyPr/>
        <a:lstStyle/>
        <a:p>
          <a:endParaRPr lang="en-US"/>
        </a:p>
      </dgm:t>
    </dgm:pt>
    <dgm:pt modelId="{B6BCABB4-FFCD-43C3-ABAB-6EE06209FA8A}" type="sibTrans" cxnId="{3D627134-4A34-430D-A5D8-6E4E2EFDD202}">
      <dgm:prSet/>
      <dgm:spPr/>
      <dgm:t>
        <a:bodyPr/>
        <a:lstStyle/>
        <a:p>
          <a:endParaRPr lang="en-US"/>
        </a:p>
      </dgm:t>
    </dgm:pt>
    <dgm:pt modelId="{23458614-E659-489F-A28C-370EEEC05440}">
      <dgm:prSet/>
      <dgm:spPr/>
      <dgm:t>
        <a:bodyPr/>
        <a:lstStyle/>
        <a:p>
          <a:pPr algn="ctr"/>
          <a:r>
            <a:rPr lang="en-US" dirty="0"/>
            <a:t>Questions, Comments, Suggestions</a:t>
          </a:r>
        </a:p>
      </dgm:t>
    </dgm:pt>
    <dgm:pt modelId="{C85DCFF4-CFDE-45E2-A881-BC3479117E23}" type="parTrans" cxnId="{DB676BEA-405C-4CFD-BDB6-A55FE63469E0}">
      <dgm:prSet/>
      <dgm:spPr/>
      <dgm:t>
        <a:bodyPr/>
        <a:lstStyle/>
        <a:p>
          <a:endParaRPr lang="en-US"/>
        </a:p>
      </dgm:t>
    </dgm:pt>
    <dgm:pt modelId="{691FC237-237A-4BFD-8C47-54431A6939BC}" type="sibTrans" cxnId="{DB676BEA-405C-4CFD-BDB6-A55FE63469E0}">
      <dgm:prSet/>
      <dgm:spPr/>
      <dgm:t>
        <a:bodyPr/>
        <a:lstStyle/>
        <a:p>
          <a:endParaRPr lang="en-US"/>
        </a:p>
      </dgm:t>
    </dgm:pt>
    <dgm:pt modelId="{55A11298-01F0-4F20-AC34-8A46EA76F539}" type="pres">
      <dgm:prSet presAssocID="{BAD543F1-77F4-4FC4-BE48-41401F6A513E}" presName="vert0" presStyleCnt="0">
        <dgm:presLayoutVars>
          <dgm:dir/>
          <dgm:animOne val="branch"/>
          <dgm:animLvl val="lvl"/>
        </dgm:presLayoutVars>
      </dgm:prSet>
      <dgm:spPr/>
      <dgm:t>
        <a:bodyPr/>
        <a:lstStyle/>
        <a:p>
          <a:endParaRPr lang="en-US"/>
        </a:p>
      </dgm:t>
    </dgm:pt>
    <dgm:pt modelId="{7375789C-0886-4C96-93A8-A1FADA6FC684}" type="pres">
      <dgm:prSet presAssocID="{F0701AEA-B646-477D-A01C-7DE48DD948D4}" presName="thickLine" presStyleLbl="alignNode1" presStyleIdx="0" presStyleCnt="7"/>
      <dgm:spPr/>
    </dgm:pt>
    <dgm:pt modelId="{8D3F6B12-8214-47A7-A209-AA19311FE7B0}" type="pres">
      <dgm:prSet presAssocID="{F0701AEA-B646-477D-A01C-7DE48DD948D4}" presName="horz1" presStyleCnt="0"/>
      <dgm:spPr/>
    </dgm:pt>
    <dgm:pt modelId="{8EB90551-D284-4582-BB68-FD121634E5C0}" type="pres">
      <dgm:prSet presAssocID="{F0701AEA-B646-477D-A01C-7DE48DD948D4}" presName="tx1" presStyleLbl="revTx" presStyleIdx="0" presStyleCnt="7"/>
      <dgm:spPr/>
      <dgm:t>
        <a:bodyPr/>
        <a:lstStyle/>
        <a:p>
          <a:endParaRPr lang="en-US"/>
        </a:p>
      </dgm:t>
    </dgm:pt>
    <dgm:pt modelId="{C02CBC6A-B69F-42C1-8C9F-5E591180B280}" type="pres">
      <dgm:prSet presAssocID="{F0701AEA-B646-477D-A01C-7DE48DD948D4}" presName="vert1" presStyleCnt="0"/>
      <dgm:spPr/>
    </dgm:pt>
    <dgm:pt modelId="{06C60FDA-CC6D-4F61-B75B-86F3CA558287}" type="pres">
      <dgm:prSet presAssocID="{8D50A96D-5B17-40B2-8A96-7E9988BDCBAE}" presName="thickLine" presStyleLbl="alignNode1" presStyleIdx="1" presStyleCnt="7"/>
      <dgm:spPr/>
    </dgm:pt>
    <dgm:pt modelId="{5AA8297F-9502-4983-AEBD-C0377AAD7E4F}" type="pres">
      <dgm:prSet presAssocID="{8D50A96D-5B17-40B2-8A96-7E9988BDCBAE}" presName="horz1" presStyleCnt="0"/>
      <dgm:spPr/>
    </dgm:pt>
    <dgm:pt modelId="{D48D2B3E-E97B-413C-8D14-6BF7C3EB0485}" type="pres">
      <dgm:prSet presAssocID="{8D50A96D-5B17-40B2-8A96-7E9988BDCBAE}" presName="tx1" presStyleLbl="revTx" presStyleIdx="1" presStyleCnt="7"/>
      <dgm:spPr/>
      <dgm:t>
        <a:bodyPr/>
        <a:lstStyle/>
        <a:p>
          <a:endParaRPr lang="en-US"/>
        </a:p>
      </dgm:t>
    </dgm:pt>
    <dgm:pt modelId="{B36B1018-659F-4926-AF1E-AD1E8414A5C5}" type="pres">
      <dgm:prSet presAssocID="{8D50A96D-5B17-40B2-8A96-7E9988BDCBAE}" presName="vert1" presStyleCnt="0"/>
      <dgm:spPr/>
    </dgm:pt>
    <dgm:pt modelId="{9F1C0CCF-42FF-475F-8DB5-EA9205B77FEA}" type="pres">
      <dgm:prSet presAssocID="{AFD65A56-79BD-43B1-A1E1-0CD0ABB55B86}" presName="thickLine" presStyleLbl="alignNode1" presStyleIdx="2" presStyleCnt="7"/>
      <dgm:spPr/>
    </dgm:pt>
    <dgm:pt modelId="{0405D1A3-E010-449B-8C5F-F1896B648971}" type="pres">
      <dgm:prSet presAssocID="{AFD65A56-79BD-43B1-A1E1-0CD0ABB55B86}" presName="horz1" presStyleCnt="0"/>
      <dgm:spPr/>
    </dgm:pt>
    <dgm:pt modelId="{2EE5742A-6AB6-4C03-A595-2F86291AC4F8}" type="pres">
      <dgm:prSet presAssocID="{AFD65A56-79BD-43B1-A1E1-0CD0ABB55B86}" presName="tx1" presStyleLbl="revTx" presStyleIdx="2" presStyleCnt="7"/>
      <dgm:spPr/>
      <dgm:t>
        <a:bodyPr/>
        <a:lstStyle/>
        <a:p>
          <a:endParaRPr lang="en-US"/>
        </a:p>
      </dgm:t>
    </dgm:pt>
    <dgm:pt modelId="{4434357C-A8C3-49FA-92E8-C30855A44C73}" type="pres">
      <dgm:prSet presAssocID="{AFD65A56-79BD-43B1-A1E1-0CD0ABB55B86}" presName="vert1" presStyleCnt="0"/>
      <dgm:spPr/>
    </dgm:pt>
    <dgm:pt modelId="{900395C0-3168-4FB8-A890-68B852D5BAD1}" type="pres">
      <dgm:prSet presAssocID="{DAE073FE-1959-45C4-A8B1-CF3D2C58E676}" presName="thickLine" presStyleLbl="alignNode1" presStyleIdx="3" presStyleCnt="7"/>
      <dgm:spPr/>
    </dgm:pt>
    <dgm:pt modelId="{EEF2FCF7-F24C-4F8C-A57D-B1445C990460}" type="pres">
      <dgm:prSet presAssocID="{DAE073FE-1959-45C4-A8B1-CF3D2C58E676}" presName="horz1" presStyleCnt="0"/>
      <dgm:spPr/>
    </dgm:pt>
    <dgm:pt modelId="{C825BA89-1870-4B03-9DAD-799E7AD29A94}" type="pres">
      <dgm:prSet presAssocID="{DAE073FE-1959-45C4-A8B1-CF3D2C58E676}" presName="tx1" presStyleLbl="revTx" presStyleIdx="3" presStyleCnt="7"/>
      <dgm:spPr/>
      <dgm:t>
        <a:bodyPr/>
        <a:lstStyle/>
        <a:p>
          <a:endParaRPr lang="en-US"/>
        </a:p>
      </dgm:t>
    </dgm:pt>
    <dgm:pt modelId="{2421434A-E67F-40C7-8BF8-129F31E460D0}" type="pres">
      <dgm:prSet presAssocID="{DAE073FE-1959-45C4-A8B1-CF3D2C58E676}" presName="vert1" presStyleCnt="0"/>
      <dgm:spPr/>
    </dgm:pt>
    <dgm:pt modelId="{996C1EE0-0444-49A3-8058-5F4AF7450860}" type="pres">
      <dgm:prSet presAssocID="{6407DD0C-3D04-488C-8317-91490394B792}" presName="thickLine" presStyleLbl="alignNode1" presStyleIdx="4" presStyleCnt="7"/>
      <dgm:spPr/>
    </dgm:pt>
    <dgm:pt modelId="{E9229391-4EA8-4C5C-8751-60DB2C25723B}" type="pres">
      <dgm:prSet presAssocID="{6407DD0C-3D04-488C-8317-91490394B792}" presName="horz1" presStyleCnt="0"/>
      <dgm:spPr/>
    </dgm:pt>
    <dgm:pt modelId="{DE941EEF-3845-428F-A809-9F69CA54E961}" type="pres">
      <dgm:prSet presAssocID="{6407DD0C-3D04-488C-8317-91490394B792}" presName="tx1" presStyleLbl="revTx" presStyleIdx="4" presStyleCnt="7"/>
      <dgm:spPr/>
      <dgm:t>
        <a:bodyPr/>
        <a:lstStyle/>
        <a:p>
          <a:endParaRPr lang="en-US"/>
        </a:p>
      </dgm:t>
    </dgm:pt>
    <dgm:pt modelId="{AF2A442D-5734-45F0-99CB-97D168B86C37}" type="pres">
      <dgm:prSet presAssocID="{6407DD0C-3D04-488C-8317-91490394B792}" presName="vert1" presStyleCnt="0"/>
      <dgm:spPr/>
    </dgm:pt>
    <dgm:pt modelId="{E1D326EE-EFAE-4549-818B-AB546000848E}" type="pres">
      <dgm:prSet presAssocID="{2DA4FCE4-E55F-43E4-8A61-42577054D956}" presName="thickLine" presStyleLbl="alignNode1" presStyleIdx="5" presStyleCnt="7"/>
      <dgm:spPr/>
    </dgm:pt>
    <dgm:pt modelId="{710B6472-1172-4A2C-86E2-CF72E36BF24D}" type="pres">
      <dgm:prSet presAssocID="{2DA4FCE4-E55F-43E4-8A61-42577054D956}" presName="horz1" presStyleCnt="0"/>
      <dgm:spPr/>
    </dgm:pt>
    <dgm:pt modelId="{D9D3E2B0-348E-4928-824E-19AB52696650}" type="pres">
      <dgm:prSet presAssocID="{2DA4FCE4-E55F-43E4-8A61-42577054D956}" presName="tx1" presStyleLbl="revTx" presStyleIdx="5" presStyleCnt="7"/>
      <dgm:spPr/>
      <dgm:t>
        <a:bodyPr/>
        <a:lstStyle/>
        <a:p>
          <a:endParaRPr lang="en-US"/>
        </a:p>
      </dgm:t>
    </dgm:pt>
    <dgm:pt modelId="{B7271F7C-3A92-46EC-9E01-1777AC7B4EF6}" type="pres">
      <dgm:prSet presAssocID="{2DA4FCE4-E55F-43E4-8A61-42577054D956}" presName="vert1" presStyleCnt="0"/>
      <dgm:spPr/>
    </dgm:pt>
    <dgm:pt modelId="{33D3943F-A587-4A39-82F6-0E29874B5659}" type="pres">
      <dgm:prSet presAssocID="{23458614-E659-489F-A28C-370EEEC05440}" presName="thickLine" presStyleLbl="alignNode1" presStyleIdx="6" presStyleCnt="7"/>
      <dgm:spPr/>
    </dgm:pt>
    <dgm:pt modelId="{5CB61650-BC48-432E-8B16-87033E0106A6}" type="pres">
      <dgm:prSet presAssocID="{23458614-E659-489F-A28C-370EEEC05440}" presName="horz1" presStyleCnt="0"/>
      <dgm:spPr/>
    </dgm:pt>
    <dgm:pt modelId="{0860D9D4-F6B2-4AF3-A6FA-BDCB2D3D023A}" type="pres">
      <dgm:prSet presAssocID="{23458614-E659-489F-A28C-370EEEC05440}" presName="tx1" presStyleLbl="revTx" presStyleIdx="6" presStyleCnt="7"/>
      <dgm:spPr/>
      <dgm:t>
        <a:bodyPr/>
        <a:lstStyle/>
        <a:p>
          <a:endParaRPr lang="en-US"/>
        </a:p>
      </dgm:t>
    </dgm:pt>
    <dgm:pt modelId="{7CDBADD8-ED7D-43F2-A66B-AA62C1AB30BA}" type="pres">
      <dgm:prSet presAssocID="{23458614-E659-489F-A28C-370EEEC05440}" presName="vert1" presStyleCnt="0"/>
      <dgm:spPr/>
    </dgm:pt>
  </dgm:ptLst>
  <dgm:cxnLst>
    <dgm:cxn modelId="{888A00DA-E5B6-4858-BB69-8E1E3A84FAEC}" type="presOf" srcId="{F0701AEA-B646-477D-A01C-7DE48DD948D4}" destId="{8EB90551-D284-4582-BB68-FD121634E5C0}" srcOrd="0" destOrd="0" presId="urn:microsoft.com/office/officeart/2008/layout/LinedList"/>
    <dgm:cxn modelId="{3D627134-4A34-430D-A5D8-6E4E2EFDD202}" srcId="{BAD543F1-77F4-4FC4-BE48-41401F6A513E}" destId="{2DA4FCE4-E55F-43E4-8A61-42577054D956}" srcOrd="5" destOrd="0" parTransId="{CEB5670F-E52A-4B36-9951-5A37DBE2CAE2}" sibTransId="{B6BCABB4-FFCD-43C3-ABAB-6EE06209FA8A}"/>
    <dgm:cxn modelId="{4CDCE626-BD5D-4F79-AE63-77D5548713DA}" type="presOf" srcId="{23458614-E659-489F-A28C-370EEEC05440}" destId="{0860D9D4-F6B2-4AF3-A6FA-BDCB2D3D023A}" srcOrd="0" destOrd="0" presId="urn:microsoft.com/office/officeart/2008/layout/LinedList"/>
    <dgm:cxn modelId="{474FE678-8F7B-4B2C-8585-432D3B195C97}" type="presOf" srcId="{AFD65A56-79BD-43B1-A1E1-0CD0ABB55B86}" destId="{2EE5742A-6AB6-4C03-A595-2F86291AC4F8}" srcOrd="0" destOrd="0" presId="urn:microsoft.com/office/officeart/2008/layout/LinedList"/>
    <dgm:cxn modelId="{DB676BEA-405C-4CFD-BDB6-A55FE63469E0}" srcId="{BAD543F1-77F4-4FC4-BE48-41401F6A513E}" destId="{23458614-E659-489F-A28C-370EEEC05440}" srcOrd="6" destOrd="0" parTransId="{C85DCFF4-CFDE-45E2-A881-BC3479117E23}" sibTransId="{691FC237-237A-4BFD-8C47-54431A6939BC}"/>
    <dgm:cxn modelId="{F8B90B5C-4109-48C3-92A1-3F329A396849}" srcId="{BAD543F1-77F4-4FC4-BE48-41401F6A513E}" destId="{DAE073FE-1959-45C4-A8B1-CF3D2C58E676}" srcOrd="3" destOrd="0" parTransId="{6BFD05D3-29C4-4C77-9254-E564F3712A89}" sibTransId="{BFB160F9-420F-48AF-958C-FA37FB8B6DCD}"/>
    <dgm:cxn modelId="{4455F8DE-1AB2-4AB1-933F-ED272809E13D}" type="presOf" srcId="{BAD543F1-77F4-4FC4-BE48-41401F6A513E}" destId="{55A11298-01F0-4F20-AC34-8A46EA76F539}" srcOrd="0" destOrd="0" presId="urn:microsoft.com/office/officeart/2008/layout/LinedList"/>
    <dgm:cxn modelId="{FD527E4C-B63E-42D7-A94F-F36636F8F4EE}" type="presOf" srcId="{2DA4FCE4-E55F-43E4-8A61-42577054D956}" destId="{D9D3E2B0-348E-4928-824E-19AB52696650}" srcOrd="0" destOrd="0" presId="urn:microsoft.com/office/officeart/2008/layout/LinedList"/>
    <dgm:cxn modelId="{FD20CF55-40C8-407E-BC50-197D3DAFFE7C}" type="presOf" srcId="{8D50A96D-5B17-40B2-8A96-7E9988BDCBAE}" destId="{D48D2B3E-E97B-413C-8D14-6BF7C3EB0485}" srcOrd="0" destOrd="0" presId="urn:microsoft.com/office/officeart/2008/layout/LinedList"/>
    <dgm:cxn modelId="{4E1AFD6F-41FE-4FE7-9048-947C026EB04D}" srcId="{BAD543F1-77F4-4FC4-BE48-41401F6A513E}" destId="{F0701AEA-B646-477D-A01C-7DE48DD948D4}" srcOrd="0" destOrd="0" parTransId="{99F49693-3451-401C-8410-E663BA681409}" sibTransId="{8DF94523-492D-41C0-A217-29BF49206FD7}"/>
    <dgm:cxn modelId="{CFCD4362-A74F-4009-A08E-918C16E34E20}" srcId="{BAD543F1-77F4-4FC4-BE48-41401F6A513E}" destId="{8D50A96D-5B17-40B2-8A96-7E9988BDCBAE}" srcOrd="1" destOrd="0" parTransId="{675DB581-E489-4042-8ED2-ED2907145E03}" sibTransId="{ABFB7BAF-3002-41FD-8FFB-D255B57B18D8}"/>
    <dgm:cxn modelId="{528D86BB-C1E6-49DF-AB22-2FA687B34077}" srcId="{BAD543F1-77F4-4FC4-BE48-41401F6A513E}" destId="{6407DD0C-3D04-488C-8317-91490394B792}" srcOrd="4" destOrd="0" parTransId="{0A866D24-BD1C-4416-83BD-013C87831285}" sibTransId="{3D86EC86-FF3D-4E58-A6CE-18471D29B42C}"/>
    <dgm:cxn modelId="{0D523A2C-BFC4-402C-97D7-D18A68ED514D}" type="presOf" srcId="{6407DD0C-3D04-488C-8317-91490394B792}" destId="{DE941EEF-3845-428F-A809-9F69CA54E961}" srcOrd="0" destOrd="0" presId="urn:microsoft.com/office/officeart/2008/layout/LinedList"/>
    <dgm:cxn modelId="{BE4CF4BB-0D4C-435E-88E3-7C3B5F055916}" srcId="{BAD543F1-77F4-4FC4-BE48-41401F6A513E}" destId="{AFD65A56-79BD-43B1-A1E1-0CD0ABB55B86}" srcOrd="2" destOrd="0" parTransId="{79D8A7D4-A1D2-4C01-876E-F4249CFB0512}" sibTransId="{D79A9330-DD40-474A-AE13-02081B7D8ABF}"/>
    <dgm:cxn modelId="{D9D12AF2-43E4-4488-AAA9-A88ADD9CBB0C}" type="presOf" srcId="{DAE073FE-1959-45C4-A8B1-CF3D2C58E676}" destId="{C825BA89-1870-4B03-9DAD-799E7AD29A94}" srcOrd="0" destOrd="0" presId="urn:microsoft.com/office/officeart/2008/layout/LinedList"/>
    <dgm:cxn modelId="{1F67AF23-120D-4581-928D-631C20B50BC9}" type="presParOf" srcId="{55A11298-01F0-4F20-AC34-8A46EA76F539}" destId="{7375789C-0886-4C96-93A8-A1FADA6FC684}" srcOrd="0" destOrd="0" presId="urn:microsoft.com/office/officeart/2008/layout/LinedList"/>
    <dgm:cxn modelId="{2F139B72-BD1C-44BE-B557-01392A9FC595}" type="presParOf" srcId="{55A11298-01F0-4F20-AC34-8A46EA76F539}" destId="{8D3F6B12-8214-47A7-A209-AA19311FE7B0}" srcOrd="1" destOrd="0" presId="urn:microsoft.com/office/officeart/2008/layout/LinedList"/>
    <dgm:cxn modelId="{67ED2ABB-EDFB-489F-9064-B9E344E21D87}" type="presParOf" srcId="{8D3F6B12-8214-47A7-A209-AA19311FE7B0}" destId="{8EB90551-D284-4582-BB68-FD121634E5C0}" srcOrd="0" destOrd="0" presId="urn:microsoft.com/office/officeart/2008/layout/LinedList"/>
    <dgm:cxn modelId="{D5DB56BD-D508-4462-8AEA-0447CCBC6878}" type="presParOf" srcId="{8D3F6B12-8214-47A7-A209-AA19311FE7B0}" destId="{C02CBC6A-B69F-42C1-8C9F-5E591180B280}" srcOrd="1" destOrd="0" presId="urn:microsoft.com/office/officeart/2008/layout/LinedList"/>
    <dgm:cxn modelId="{85020F07-5DAB-4B7C-951D-41AE7710A82D}" type="presParOf" srcId="{55A11298-01F0-4F20-AC34-8A46EA76F539}" destId="{06C60FDA-CC6D-4F61-B75B-86F3CA558287}" srcOrd="2" destOrd="0" presId="urn:microsoft.com/office/officeart/2008/layout/LinedList"/>
    <dgm:cxn modelId="{F2B1D653-2456-41E0-8863-04262A7A8B8B}" type="presParOf" srcId="{55A11298-01F0-4F20-AC34-8A46EA76F539}" destId="{5AA8297F-9502-4983-AEBD-C0377AAD7E4F}" srcOrd="3" destOrd="0" presId="urn:microsoft.com/office/officeart/2008/layout/LinedList"/>
    <dgm:cxn modelId="{A8D5F9DC-4523-45F2-AE82-7B98DF578E01}" type="presParOf" srcId="{5AA8297F-9502-4983-AEBD-C0377AAD7E4F}" destId="{D48D2B3E-E97B-413C-8D14-6BF7C3EB0485}" srcOrd="0" destOrd="0" presId="urn:microsoft.com/office/officeart/2008/layout/LinedList"/>
    <dgm:cxn modelId="{A9242047-3490-4443-A827-4DAE742EFA0A}" type="presParOf" srcId="{5AA8297F-9502-4983-AEBD-C0377AAD7E4F}" destId="{B36B1018-659F-4926-AF1E-AD1E8414A5C5}" srcOrd="1" destOrd="0" presId="urn:microsoft.com/office/officeart/2008/layout/LinedList"/>
    <dgm:cxn modelId="{9FB97903-97EC-4A2B-9E78-608D0F7EB768}" type="presParOf" srcId="{55A11298-01F0-4F20-AC34-8A46EA76F539}" destId="{9F1C0CCF-42FF-475F-8DB5-EA9205B77FEA}" srcOrd="4" destOrd="0" presId="urn:microsoft.com/office/officeart/2008/layout/LinedList"/>
    <dgm:cxn modelId="{B787130A-93DC-4125-AF68-7416645FD35E}" type="presParOf" srcId="{55A11298-01F0-4F20-AC34-8A46EA76F539}" destId="{0405D1A3-E010-449B-8C5F-F1896B648971}" srcOrd="5" destOrd="0" presId="urn:microsoft.com/office/officeart/2008/layout/LinedList"/>
    <dgm:cxn modelId="{FCBD3E8D-9D2C-4F6B-BDC4-2C5662FB1386}" type="presParOf" srcId="{0405D1A3-E010-449B-8C5F-F1896B648971}" destId="{2EE5742A-6AB6-4C03-A595-2F86291AC4F8}" srcOrd="0" destOrd="0" presId="urn:microsoft.com/office/officeart/2008/layout/LinedList"/>
    <dgm:cxn modelId="{F87ABE0F-BABA-4DCE-AA61-ED899EBFC936}" type="presParOf" srcId="{0405D1A3-E010-449B-8C5F-F1896B648971}" destId="{4434357C-A8C3-49FA-92E8-C30855A44C73}" srcOrd="1" destOrd="0" presId="urn:microsoft.com/office/officeart/2008/layout/LinedList"/>
    <dgm:cxn modelId="{68AC9A84-1D1D-4A99-BD10-1DFD19FF6448}" type="presParOf" srcId="{55A11298-01F0-4F20-AC34-8A46EA76F539}" destId="{900395C0-3168-4FB8-A890-68B852D5BAD1}" srcOrd="6" destOrd="0" presId="urn:microsoft.com/office/officeart/2008/layout/LinedList"/>
    <dgm:cxn modelId="{9B244813-651C-457B-980A-1AFFB0FCC81A}" type="presParOf" srcId="{55A11298-01F0-4F20-AC34-8A46EA76F539}" destId="{EEF2FCF7-F24C-4F8C-A57D-B1445C990460}" srcOrd="7" destOrd="0" presId="urn:microsoft.com/office/officeart/2008/layout/LinedList"/>
    <dgm:cxn modelId="{2E1FEB3C-4DCD-432D-A6AD-926C03C7115D}" type="presParOf" srcId="{EEF2FCF7-F24C-4F8C-A57D-B1445C990460}" destId="{C825BA89-1870-4B03-9DAD-799E7AD29A94}" srcOrd="0" destOrd="0" presId="urn:microsoft.com/office/officeart/2008/layout/LinedList"/>
    <dgm:cxn modelId="{BD48B547-BF87-4C07-A1EC-EA6F18FFBCE7}" type="presParOf" srcId="{EEF2FCF7-F24C-4F8C-A57D-B1445C990460}" destId="{2421434A-E67F-40C7-8BF8-129F31E460D0}" srcOrd="1" destOrd="0" presId="urn:microsoft.com/office/officeart/2008/layout/LinedList"/>
    <dgm:cxn modelId="{612FDEA0-E241-43FF-9CEC-0D9EB0B04D64}" type="presParOf" srcId="{55A11298-01F0-4F20-AC34-8A46EA76F539}" destId="{996C1EE0-0444-49A3-8058-5F4AF7450860}" srcOrd="8" destOrd="0" presId="urn:microsoft.com/office/officeart/2008/layout/LinedList"/>
    <dgm:cxn modelId="{BD143B4E-1F49-4904-916C-E5E098022D35}" type="presParOf" srcId="{55A11298-01F0-4F20-AC34-8A46EA76F539}" destId="{E9229391-4EA8-4C5C-8751-60DB2C25723B}" srcOrd="9" destOrd="0" presId="urn:microsoft.com/office/officeart/2008/layout/LinedList"/>
    <dgm:cxn modelId="{DA26FEEA-A82F-4B8E-B0E2-C9FC25DBE5C2}" type="presParOf" srcId="{E9229391-4EA8-4C5C-8751-60DB2C25723B}" destId="{DE941EEF-3845-428F-A809-9F69CA54E961}" srcOrd="0" destOrd="0" presId="urn:microsoft.com/office/officeart/2008/layout/LinedList"/>
    <dgm:cxn modelId="{05ABC33D-E283-41D8-B664-DE6C170EF3BF}" type="presParOf" srcId="{E9229391-4EA8-4C5C-8751-60DB2C25723B}" destId="{AF2A442D-5734-45F0-99CB-97D168B86C37}" srcOrd="1" destOrd="0" presId="urn:microsoft.com/office/officeart/2008/layout/LinedList"/>
    <dgm:cxn modelId="{6BD4C981-C652-485E-9AB0-77FCC58F7D91}" type="presParOf" srcId="{55A11298-01F0-4F20-AC34-8A46EA76F539}" destId="{E1D326EE-EFAE-4549-818B-AB546000848E}" srcOrd="10" destOrd="0" presId="urn:microsoft.com/office/officeart/2008/layout/LinedList"/>
    <dgm:cxn modelId="{2D23385D-0EA2-48CD-8EEF-AD3599C0466C}" type="presParOf" srcId="{55A11298-01F0-4F20-AC34-8A46EA76F539}" destId="{710B6472-1172-4A2C-86E2-CF72E36BF24D}" srcOrd="11" destOrd="0" presId="urn:microsoft.com/office/officeart/2008/layout/LinedList"/>
    <dgm:cxn modelId="{F2CB1940-4A7C-46D1-9BCD-9DA49D4C0983}" type="presParOf" srcId="{710B6472-1172-4A2C-86E2-CF72E36BF24D}" destId="{D9D3E2B0-348E-4928-824E-19AB52696650}" srcOrd="0" destOrd="0" presId="urn:microsoft.com/office/officeart/2008/layout/LinedList"/>
    <dgm:cxn modelId="{29BD04F6-8C3E-47F0-BBBA-576430B9DB88}" type="presParOf" srcId="{710B6472-1172-4A2C-86E2-CF72E36BF24D}" destId="{B7271F7C-3A92-46EC-9E01-1777AC7B4EF6}" srcOrd="1" destOrd="0" presId="urn:microsoft.com/office/officeart/2008/layout/LinedList"/>
    <dgm:cxn modelId="{9DD77EC3-F3D0-4133-AB48-E71E069CC1C3}" type="presParOf" srcId="{55A11298-01F0-4F20-AC34-8A46EA76F539}" destId="{33D3943F-A587-4A39-82F6-0E29874B5659}" srcOrd="12" destOrd="0" presId="urn:microsoft.com/office/officeart/2008/layout/LinedList"/>
    <dgm:cxn modelId="{0BCA7BCE-475D-4969-B296-682C41DD4411}" type="presParOf" srcId="{55A11298-01F0-4F20-AC34-8A46EA76F539}" destId="{5CB61650-BC48-432E-8B16-87033E0106A6}" srcOrd="13" destOrd="0" presId="urn:microsoft.com/office/officeart/2008/layout/LinedList"/>
    <dgm:cxn modelId="{14BAE905-59D1-45EB-9D0C-5FEB048C4EC8}" type="presParOf" srcId="{5CB61650-BC48-432E-8B16-87033E0106A6}" destId="{0860D9D4-F6B2-4AF3-A6FA-BDCB2D3D023A}" srcOrd="0" destOrd="0" presId="urn:microsoft.com/office/officeart/2008/layout/LinedList"/>
    <dgm:cxn modelId="{1CF8DA3A-5B9B-4356-8FD4-22088C1F322F}" type="presParOf" srcId="{5CB61650-BC48-432E-8B16-87033E0106A6}" destId="{7CDBADD8-ED7D-43F2-A66B-AA62C1AB30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789C-0886-4C96-93A8-A1FADA6FC684}">
      <dsp:nvSpPr>
        <dsp:cNvPr id="0" name=""/>
        <dsp:cNvSpPr/>
      </dsp:nvSpPr>
      <dsp:spPr>
        <a:xfrm>
          <a:off x="0" y="623"/>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90551-D284-4582-BB68-FD121634E5C0}">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ctr" defTabSz="1333500">
            <a:lnSpc>
              <a:spcPct val="90000"/>
            </a:lnSpc>
            <a:spcBef>
              <a:spcPct val="0"/>
            </a:spcBef>
            <a:spcAft>
              <a:spcPct val="35000"/>
            </a:spcAft>
          </a:pPr>
          <a:r>
            <a:rPr lang="en-US" sz="3000" kern="1200" dirty="0"/>
            <a:t>The Charge</a:t>
          </a:r>
        </a:p>
      </dsp:txBody>
      <dsp:txXfrm>
        <a:off x="0" y="623"/>
        <a:ext cx="6492875" cy="729164"/>
      </dsp:txXfrm>
    </dsp:sp>
    <dsp:sp modelId="{06C60FDA-CC6D-4F61-B75B-86F3CA558287}">
      <dsp:nvSpPr>
        <dsp:cNvPr id="0" name=""/>
        <dsp:cNvSpPr/>
      </dsp:nvSpPr>
      <dsp:spPr>
        <a:xfrm>
          <a:off x="0" y="729788"/>
          <a:ext cx="6492875" cy="0"/>
        </a:xfrm>
        <a:prstGeom prst="line">
          <a:avLst/>
        </a:prstGeom>
        <a:solidFill>
          <a:schemeClr val="accent2">
            <a:hueOff val="-598994"/>
            <a:satOff val="4120"/>
            <a:lumOff val="457"/>
            <a:alphaOff val="0"/>
          </a:schemeClr>
        </a:solidFill>
        <a:ln w="15875" cap="rnd" cmpd="sng" algn="ctr">
          <a:solidFill>
            <a:schemeClr val="accent2">
              <a:hueOff val="-598994"/>
              <a:satOff val="4120"/>
              <a:lumOff val="4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D2B3E-E97B-413C-8D14-6BF7C3EB0485}">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ctr" defTabSz="1333500">
            <a:lnSpc>
              <a:spcPct val="90000"/>
            </a:lnSpc>
            <a:spcBef>
              <a:spcPct val="0"/>
            </a:spcBef>
            <a:spcAft>
              <a:spcPct val="35000"/>
            </a:spcAft>
          </a:pPr>
          <a:r>
            <a:rPr lang="en-US" sz="3000" kern="1200" dirty="0"/>
            <a:t>The </a:t>
          </a:r>
          <a:r>
            <a:rPr lang="en-US" sz="3000" kern="1200" dirty="0" smtClean="0"/>
            <a:t>Guideline </a:t>
          </a:r>
          <a:r>
            <a:rPr lang="en-US" sz="3000" kern="1200" dirty="0"/>
            <a:t>Development Group Role</a:t>
          </a:r>
        </a:p>
      </dsp:txBody>
      <dsp:txXfrm>
        <a:off x="0" y="729788"/>
        <a:ext cx="6492875" cy="729164"/>
      </dsp:txXfrm>
    </dsp:sp>
    <dsp:sp modelId="{9F1C0CCF-42FF-475F-8DB5-EA9205B77FEA}">
      <dsp:nvSpPr>
        <dsp:cNvPr id="0" name=""/>
        <dsp:cNvSpPr/>
      </dsp:nvSpPr>
      <dsp:spPr>
        <a:xfrm>
          <a:off x="0" y="1458952"/>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5742A-6AB6-4C03-A595-2F86291AC4F8}">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ctr" defTabSz="1333500">
            <a:lnSpc>
              <a:spcPct val="90000"/>
            </a:lnSpc>
            <a:spcBef>
              <a:spcPct val="0"/>
            </a:spcBef>
            <a:spcAft>
              <a:spcPct val="35000"/>
            </a:spcAft>
          </a:pPr>
          <a:r>
            <a:rPr lang="en-US" sz="3000" kern="1200" dirty="0"/>
            <a:t>Introductions</a:t>
          </a:r>
        </a:p>
      </dsp:txBody>
      <dsp:txXfrm>
        <a:off x="0" y="1458952"/>
        <a:ext cx="6492875" cy="729164"/>
      </dsp:txXfrm>
    </dsp:sp>
    <dsp:sp modelId="{900395C0-3168-4FB8-A890-68B852D5BAD1}">
      <dsp:nvSpPr>
        <dsp:cNvPr id="0" name=""/>
        <dsp:cNvSpPr/>
      </dsp:nvSpPr>
      <dsp:spPr>
        <a:xfrm>
          <a:off x="0" y="2188117"/>
          <a:ext cx="6492875" cy="0"/>
        </a:xfrm>
        <a:prstGeom prst="line">
          <a:avLst/>
        </a:prstGeom>
        <a:solidFill>
          <a:schemeClr val="accent2">
            <a:hueOff val="-1796981"/>
            <a:satOff val="12361"/>
            <a:lumOff val="1372"/>
            <a:alphaOff val="0"/>
          </a:schemeClr>
        </a:solidFill>
        <a:ln w="15875" cap="rnd" cmpd="sng" algn="ctr">
          <a:solidFill>
            <a:schemeClr val="accent2">
              <a:hueOff val="-1796981"/>
              <a:satOff val="12361"/>
              <a:lumOff val="13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25BA89-1870-4B03-9DAD-799E7AD29A94}">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ctr" defTabSz="1333500">
            <a:lnSpc>
              <a:spcPct val="90000"/>
            </a:lnSpc>
            <a:spcBef>
              <a:spcPct val="0"/>
            </a:spcBef>
            <a:spcAft>
              <a:spcPct val="35000"/>
            </a:spcAft>
          </a:pPr>
          <a:r>
            <a:rPr lang="en-US" sz="3000" kern="1200" dirty="0"/>
            <a:t>Group Repository</a:t>
          </a:r>
        </a:p>
      </dsp:txBody>
      <dsp:txXfrm>
        <a:off x="0" y="2188117"/>
        <a:ext cx="6492875" cy="729164"/>
      </dsp:txXfrm>
    </dsp:sp>
    <dsp:sp modelId="{996C1EE0-0444-49A3-8058-5F4AF7450860}">
      <dsp:nvSpPr>
        <dsp:cNvPr id="0" name=""/>
        <dsp:cNvSpPr/>
      </dsp:nvSpPr>
      <dsp:spPr>
        <a:xfrm>
          <a:off x="0" y="2917282"/>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941EEF-3845-428F-A809-9F69CA54E961}">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ctr" defTabSz="1333500">
            <a:lnSpc>
              <a:spcPct val="90000"/>
            </a:lnSpc>
            <a:spcBef>
              <a:spcPct val="0"/>
            </a:spcBef>
            <a:spcAft>
              <a:spcPct val="35000"/>
            </a:spcAft>
          </a:pPr>
          <a:r>
            <a:rPr lang="en-US" sz="3000" kern="1200" dirty="0" smtClean="0"/>
            <a:t>Concerns/Issues</a:t>
          </a:r>
          <a:endParaRPr lang="en-US" sz="3000" kern="1200" dirty="0"/>
        </a:p>
      </dsp:txBody>
      <dsp:txXfrm>
        <a:off x="0" y="2917282"/>
        <a:ext cx="6492875" cy="729164"/>
      </dsp:txXfrm>
    </dsp:sp>
    <dsp:sp modelId="{E1D326EE-EFAE-4549-818B-AB546000848E}">
      <dsp:nvSpPr>
        <dsp:cNvPr id="0" name=""/>
        <dsp:cNvSpPr/>
      </dsp:nvSpPr>
      <dsp:spPr>
        <a:xfrm>
          <a:off x="0" y="3646447"/>
          <a:ext cx="6492875" cy="0"/>
        </a:xfrm>
        <a:prstGeom prst="line">
          <a:avLst/>
        </a:prstGeom>
        <a:solidFill>
          <a:schemeClr val="accent2">
            <a:hueOff val="-2994968"/>
            <a:satOff val="20602"/>
            <a:lumOff val="2287"/>
            <a:alphaOff val="0"/>
          </a:schemeClr>
        </a:solidFill>
        <a:ln w="15875" cap="rnd" cmpd="sng" algn="ctr">
          <a:solidFill>
            <a:schemeClr val="accent2">
              <a:hueOff val="-2994968"/>
              <a:satOff val="20602"/>
              <a:lumOff val="22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D3E2B0-348E-4928-824E-19AB52696650}">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ctr" defTabSz="1333500">
            <a:lnSpc>
              <a:spcPct val="90000"/>
            </a:lnSpc>
            <a:spcBef>
              <a:spcPct val="0"/>
            </a:spcBef>
            <a:spcAft>
              <a:spcPct val="35000"/>
            </a:spcAft>
          </a:pPr>
          <a:r>
            <a:rPr lang="en-US" sz="3000" kern="1200" dirty="0"/>
            <a:t>Work for Next Two Weeks</a:t>
          </a:r>
        </a:p>
      </dsp:txBody>
      <dsp:txXfrm>
        <a:off x="0" y="3646447"/>
        <a:ext cx="6492875" cy="729164"/>
      </dsp:txXfrm>
    </dsp:sp>
    <dsp:sp modelId="{33D3943F-A587-4A39-82F6-0E29874B5659}">
      <dsp:nvSpPr>
        <dsp:cNvPr id="0" name=""/>
        <dsp:cNvSpPr/>
      </dsp:nvSpPr>
      <dsp:spPr>
        <a:xfrm>
          <a:off x="0" y="4375611"/>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0D9D4-F6B2-4AF3-A6FA-BDCB2D3D023A}">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ctr" defTabSz="1333500">
            <a:lnSpc>
              <a:spcPct val="90000"/>
            </a:lnSpc>
            <a:spcBef>
              <a:spcPct val="0"/>
            </a:spcBef>
            <a:spcAft>
              <a:spcPct val="35000"/>
            </a:spcAft>
          </a:pPr>
          <a:r>
            <a:rPr lang="en-US" sz="3000" kern="1200" dirty="0"/>
            <a:t>Questions, Comments, Suggestions</a:t>
          </a:r>
        </a:p>
      </dsp:txBody>
      <dsp:txXfrm>
        <a:off x="0" y="4375611"/>
        <a:ext cx="6492875" cy="7291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2/23/2021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eams.microsoft.com/_#/school/files/General?threadId=19%3A7a054459272140ecb5bd0aeb624e5a9a%40thread.tacv2&amp;ctx=channel&amp;context=FEA%2520Guidelines%2520Group%2520Collaborative%2520work&amp;rootfolder=%252Fteams%252FFairnessandEquityinAssessmentGuidelinesDevelopmentGroup%252FShared%2520Documents%252FGeneral%252FFEA%2520Guidelines%2520Group%2520Collaborative%2520work"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drive.google.com/drive/folders/13c4P-4dPwyO_BfkDAJ1_OJkYDnQlJ_Kr?usp=sharing" TargetMode="External"/><Relationship Id="rId4" Type="http://schemas.openxmlformats.org/officeDocument/2006/relationships/hyperlink" Target="https://www.dropbox.com/s/c1x20k1x16df6sq/guidelines%20group%20working%20document.docx?dl=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51D6-436D-460C-8FDD-251EB716A5DE}"/>
              </a:ext>
            </a:extLst>
          </p:cNvPr>
          <p:cNvSpPr>
            <a:spLocks noGrp="1"/>
          </p:cNvSpPr>
          <p:nvPr>
            <p:ph type="ctrTitle"/>
          </p:nvPr>
        </p:nvSpPr>
        <p:spPr/>
        <p:txBody>
          <a:bodyPr>
            <a:normAutofit fontScale="90000"/>
          </a:bodyPr>
          <a:lstStyle/>
          <a:p>
            <a:r>
              <a:rPr lang="en-US" dirty="0"/>
              <a:t>Fairness and Equity in Assessment Task Force:</a:t>
            </a:r>
            <a:br>
              <a:rPr lang="en-US" dirty="0"/>
            </a:br>
            <a:r>
              <a:rPr lang="en-US" dirty="0" smtClean="0"/>
              <a:t>Guideline </a:t>
            </a:r>
            <a:r>
              <a:rPr lang="en-US" dirty="0"/>
              <a:t>Development Group</a:t>
            </a:r>
          </a:p>
        </p:txBody>
      </p:sp>
      <p:sp>
        <p:nvSpPr>
          <p:cNvPr id="3" name="Subtitle 2">
            <a:extLst>
              <a:ext uri="{FF2B5EF4-FFF2-40B4-BE49-F238E27FC236}">
                <a16:creationId xmlns:a16="http://schemas.microsoft.com/office/drawing/2014/main" id="{CEB8A2F4-D372-47B9-88FA-555829AE036E}"/>
              </a:ext>
            </a:extLst>
          </p:cNvPr>
          <p:cNvSpPr>
            <a:spLocks noGrp="1"/>
          </p:cNvSpPr>
          <p:nvPr>
            <p:ph type="subTitle" idx="1"/>
          </p:nvPr>
        </p:nvSpPr>
        <p:spPr>
          <a:xfrm>
            <a:off x="4515378" y="3996267"/>
            <a:ext cx="6987645" cy="1388534"/>
          </a:xfrm>
        </p:spPr>
        <p:txBody>
          <a:bodyPr/>
          <a:lstStyle/>
          <a:p>
            <a:r>
              <a:rPr lang="en-US" dirty="0"/>
              <a:t>February </a:t>
            </a:r>
            <a:r>
              <a:rPr lang="en-US" dirty="0" smtClean="0"/>
              <a:t>25, </a:t>
            </a:r>
            <a:r>
              <a:rPr lang="en-US" dirty="0"/>
              <a:t>2021</a:t>
            </a:r>
          </a:p>
          <a:p>
            <a:r>
              <a:rPr lang="en-US" dirty="0" smtClean="0"/>
              <a:t>2-3pm</a:t>
            </a:r>
            <a:r>
              <a:rPr lang="en-US" dirty="0" smtClean="0">
                <a:solidFill>
                  <a:srgbClr val="FF0000"/>
                </a:solidFill>
              </a:rPr>
              <a:t> </a:t>
            </a:r>
            <a:r>
              <a:rPr lang="en-US" dirty="0"/>
              <a:t>Virtual meeting - Zoom</a:t>
            </a:r>
          </a:p>
        </p:txBody>
      </p:sp>
    </p:spTree>
    <p:extLst>
      <p:ext uri="{BB962C8B-B14F-4D97-AF65-F5344CB8AC3E}">
        <p14:creationId xmlns:p14="http://schemas.microsoft.com/office/powerpoint/2010/main" val="1759420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Work for Next Two Weeks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endParaRPr lang="en-US" sz="2000" b="1" dirty="0" smtClean="0">
              <a:solidFill>
                <a:srgbClr val="FFC000"/>
              </a:solidFill>
            </a:endParaRPr>
          </a:p>
          <a:p>
            <a:r>
              <a:rPr lang="en-US" sz="2000" b="1" dirty="0" smtClean="0">
                <a:solidFill>
                  <a:srgbClr val="FFC000"/>
                </a:solidFill>
              </a:rPr>
              <a:t>Define areas for Guidelines </a:t>
            </a:r>
          </a:p>
          <a:p>
            <a:pPr lvl="1"/>
            <a:r>
              <a:rPr lang="en-US" sz="1600" b="1" dirty="0" smtClean="0">
                <a:solidFill>
                  <a:srgbClr val="FFC000"/>
                </a:solidFill>
              </a:rPr>
              <a:t>Guideline areas may include activities (e.g., assessment development) or types of assessment (e.g., admissions testing) or other areas</a:t>
            </a:r>
          </a:p>
          <a:p>
            <a:r>
              <a:rPr lang="en-US" sz="2000" b="1" dirty="0" smtClean="0">
                <a:solidFill>
                  <a:srgbClr val="FFC000"/>
                </a:solidFill>
              </a:rPr>
              <a:t>Contribute to discussion of defining areas for Guidelines</a:t>
            </a:r>
          </a:p>
          <a:p>
            <a:r>
              <a:rPr lang="en-US" sz="2000" b="1" dirty="0" smtClean="0">
                <a:solidFill>
                  <a:srgbClr val="FFC000"/>
                </a:solidFill>
              </a:rPr>
              <a:t>Select an area that you want to work on specific guidelines</a:t>
            </a:r>
          </a:p>
          <a:p>
            <a:r>
              <a:rPr lang="en-US" sz="2000" b="1" dirty="0" smtClean="0">
                <a:solidFill>
                  <a:srgbClr val="FFC000"/>
                </a:solidFill>
              </a:rPr>
              <a:t>Come to next meeting to collaboratively work on specific guidelines in  one area</a:t>
            </a:r>
            <a:endParaRPr lang="en-US" sz="2000" b="1" dirty="0">
              <a:solidFill>
                <a:srgbClr val="FFC000"/>
              </a:solidFill>
            </a:endParaRPr>
          </a:p>
          <a:p>
            <a:endParaRPr lang="en-US" sz="2000" b="1" dirty="0">
              <a:solidFill>
                <a:srgbClr val="FFC000"/>
              </a:solidFill>
            </a:endParaRPr>
          </a:p>
          <a:p>
            <a:endParaRPr lang="en-US" sz="2000" dirty="0">
              <a:solidFill>
                <a:schemeClr val="bg1"/>
              </a:solidFill>
            </a:endParaRPr>
          </a:p>
        </p:txBody>
      </p:sp>
    </p:spTree>
    <p:extLst>
      <p:ext uri="{BB962C8B-B14F-4D97-AF65-F5344CB8AC3E}">
        <p14:creationId xmlns:p14="http://schemas.microsoft.com/office/powerpoint/2010/main" val="4034239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32873" y="2597599"/>
            <a:ext cx="11259127" cy="986109"/>
          </a:xfrm>
        </p:spPr>
        <p:txBody>
          <a:bodyPr>
            <a:noAutofit/>
          </a:bodyPr>
          <a:lstStyle/>
          <a:p>
            <a:pPr algn="ctr"/>
            <a:r>
              <a:rPr lang="en-US" sz="3200" b="1" dirty="0"/>
              <a:t>Questions? </a:t>
            </a:r>
          </a:p>
          <a:p>
            <a:pPr algn="ctr"/>
            <a:r>
              <a:rPr lang="en-US" sz="3200" b="1" dirty="0"/>
              <a:t>Comments?</a:t>
            </a:r>
          </a:p>
          <a:p>
            <a:pPr algn="ctr"/>
            <a:r>
              <a:rPr lang="en-US" sz="3200" b="1" dirty="0"/>
              <a:t>Suggestions</a:t>
            </a:r>
            <a:r>
              <a:rPr lang="en-US" sz="3200" b="1" dirty="0" smtClean="0"/>
              <a:t>?</a:t>
            </a:r>
          </a:p>
          <a:p>
            <a:pPr algn="ctr"/>
            <a:r>
              <a:rPr lang="en-US" sz="3200" b="1" dirty="0" smtClean="0">
                <a:solidFill>
                  <a:srgbClr val="C00000"/>
                </a:solidFill>
              </a:rPr>
              <a:t>Next Meeting on Thursday March 11</a:t>
            </a:r>
            <a:r>
              <a:rPr lang="en-US" sz="3200" b="1" baseline="30000" dirty="0" smtClean="0">
                <a:solidFill>
                  <a:srgbClr val="C00000"/>
                </a:solidFill>
              </a:rPr>
              <a:t>th</a:t>
            </a:r>
            <a:r>
              <a:rPr lang="en-US" sz="3200" b="1" dirty="0" smtClean="0">
                <a:solidFill>
                  <a:srgbClr val="C00000"/>
                </a:solidFill>
              </a:rPr>
              <a:t> 2-3pm</a:t>
            </a:r>
            <a:endParaRPr lang="en-US" sz="3200" b="1" dirty="0">
              <a:solidFill>
                <a:srgbClr val="C00000"/>
              </a:solidFill>
            </a:endParaRPr>
          </a:p>
        </p:txBody>
      </p:sp>
    </p:spTree>
    <p:extLst>
      <p:ext uri="{BB962C8B-B14F-4D97-AF65-F5344CB8AC3E}">
        <p14:creationId xmlns:p14="http://schemas.microsoft.com/office/powerpoint/2010/main" val="165465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00943FE-F917-4F82-B6BE-D9190675B088}"/>
              </a:ext>
            </a:extLst>
          </p:cNvPr>
          <p:cNvSpPr>
            <a:spLocks noGrp="1"/>
          </p:cNvSpPr>
          <p:nvPr>
            <p:ph type="title"/>
          </p:nvPr>
        </p:nvSpPr>
        <p:spPr>
          <a:xfrm>
            <a:off x="535021" y="685800"/>
            <a:ext cx="2639962" cy="5105400"/>
          </a:xfrm>
        </p:spPr>
        <p:txBody>
          <a:bodyPr>
            <a:normAutofit/>
          </a:bodyPr>
          <a:lstStyle/>
          <a:p>
            <a:r>
              <a:rPr lang="en-US">
                <a:solidFill>
                  <a:srgbClr val="FFFFFF"/>
                </a:solidFill>
              </a:rPr>
              <a:t>Agenda</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BF50BB24-7051-4E0A-AB6D-3A3F972FCF9F}"/>
              </a:ext>
            </a:extLst>
          </p:cNvPr>
          <p:cNvGraphicFramePr>
            <a:graphicFrameLocks noGrp="1"/>
          </p:cNvGraphicFramePr>
          <p:nvPr>
            <p:ph idx="1"/>
            <p:extLst>
              <p:ext uri="{D42A27DB-BD31-4B8C-83A1-F6EECF244321}">
                <p14:modId xmlns:p14="http://schemas.microsoft.com/office/powerpoint/2010/main" val="349398022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50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59138C-74A1-445B-848C-3608AE871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DFD7409-66D7-4C9C-B528-E79EB64A4D31}"/>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7455" y="0"/>
            <a:ext cx="5014912" cy="6862763"/>
            <a:chOff x="2928938" y="-4763"/>
            <a:chExt cx="5014912" cy="6862763"/>
          </a:xfrm>
        </p:grpSpPr>
        <p:sp>
          <p:nvSpPr>
            <p:cNvPr id="11" name="Freeform 6">
              <a:extLst>
                <a:ext uri="{FF2B5EF4-FFF2-40B4-BE49-F238E27FC236}">
                  <a16:creationId xmlns:a16="http://schemas.microsoft.com/office/drawing/2014/main" id="{87990EF0-5F6F-4FE3-AA65-8968AF2DF8A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2" name="Freeform 7">
              <a:extLst>
                <a:ext uri="{FF2B5EF4-FFF2-40B4-BE49-F238E27FC236}">
                  <a16:creationId xmlns:a16="http://schemas.microsoft.com/office/drawing/2014/main" id="{D78F7598-94C7-46E9-8B2A-CB44A0F2526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99D2CBB1-072D-4875-B7D7-CADB0ABF30E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4" name="Freeform 13">
              <a:extLst>
                <a:ext uri="{FF2B5EF4-FFF2-40B4-BE49-F238E27FC236}">
                  <a16:creationId xmlns:a16="http://schemas.microsoft.com/office/drawing/2014/main" id="{58F600B4-EE22-4BA5-A764-9D80C335C3A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1E8DAD02-2B30-48A9-ACE0-2E919309187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5">
              <a:extLst>
                <a:ext uri="{FF2B5EF4-FFF2-40B4-BE49-F238E27FC236}">
                  <a16:creationId xmlns:a16="http://schemas.microsoft.com/office/drawing/2014/main" id="{F8F76B12-142C-41AF-B239-F414ABCFA2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18" name="Rectangle 17">
            <a:extLst>
              <a:ext uri="{FF2B5EF4-FFF2-40B4-BE49-F238E27FC236}">
                <a16:creationId xmlns:a16="http://schemas.microsoft.com/office/drawing/2014/main" id="{225F4217-4021-45A0-812B-398F9A7A93F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929" y="667808"/>
            <a:ext cx="10894142"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A3130-4446-4D49-929C-E9307F7223C0}"/>
              </a:ext>
            </a:extLst>
          </p:cNvPr>
          <p:cNvSpPr>
            <a:spLocks noGrp="1"/>
          </p:cNvSpPr>
          <p:nvPr>
            <p:ph type="title"/>
          </p:nvPr>
        </p:nvSpPr>
        <p:spPr>
          <a:xfrm>
            <a:off x="1189702" y="1261872"/>
            <a:ext cx="3145536" cy="4334256"/>
          </a:xfrm>
        </p:spPr>
        <p:txBody>
          <a:bodyPr>
            <a:normAutofit/>
          </a:bodyPr>
          <a:lstStyle/>
          <a:p>
            <a:pPr algn="r"/>
            <a:r>
              <a:rPr lang="en-US" sz="3600" dirty="0"/>
              <a:t>The Charge</a:t>
            </a:r>
          </a:p>
        </p:txBody>
      </p:sp>
      <p:cxnSp>
        <p:nvCxnSpPr>
          <p:cNvPr id="20" name="Straight Connector 19">
            <a:extLst>
              <a:ext uri="{FF2B5EF4-FFF2-40B4-BE49-F238E27FC236}">
                <a16:creationId xmlns:a16="http://schemas.microsoft.com/office/drawing/2014/main" id="{486F4EBC-E415-40E4-A8BA-BA66F0B632CB}"/>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A31179-6C9E-4843-866C-E7BC3229FD9A}"/>
              </a:ext>
            </a:extLst>
          </p:cNvPr>
          <p:cNvSpPr>
            <a:spLocks noGrp="1"/>
          </p:cNvSpPr>
          <p:nvPr>
            <p:ph idx="1"/>
          </p:nvPr>
        </p:nvSpPr>
        <p:spPr>
          <a:xfrm>
            <a:off x="4948474" y="1176951"/>
            <a:ext cx="5974778" cy="4824055"/>
          </a:xfrm>
        </p:spPr>
        <p:txBody>
          <a:bodyPr>
            <a:normAutofit lnSpcReduction="10000"/>
          </a:bodyPr>
          <a:lstStyle/>
          <a:p>
            <a:pPr marL="0" indent="0">
              <a:lnSpc>
                <a:spcPct val="90000"/>
              </a:lnSpc>
              <a:buNone/>
            </a:pPr>
            <a:r>
              <a:rPr lang="en-US" sz="2800" dirty="0">
                <a:effectLst/>
                <a:latin typeface="Calibri" panose="020F0502020204030204" pitchFamily="34" charset="0"/>
                <a:ea typeface="Calibri" panose="020F0502020204030204" pitchFamily="34" charset="0"/>
              </a:rPr>
              <a:t>The Task Force is charged with establishing a set of guidelines for UF faculty, instructors, staff, and administrators to help ensure fairness and equity in assessment in all contexts at the university. The guidelines must address fairness and equity in the entire  assessment process, including development, opportunity to learn, administration, scoring, score interpretations, and the evaluation of the measurement properties of the assessment.</a:t>
            </a:r>
          </a:p>
        </p:txBody>
      </p:sp>
    </p:spTree>
    <p:extLst>
      <p:ext uri="{BB962C8B-B14F-4D97-AF65-F5344CB8AC3E}">
        <p14:creationId xmlns:p14="http://schemas.microsoft.com/office/powerpoint/2010/main" val="153930819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7">
            <a:extLst>
              <a:ext uri="{FF2B5EF4-FFF2-40B4-BE49-F238E27FC236}">
                <a16:creationId xmlns:a16="http://schemas.microsoft.com/office/drawing/2014/main" id="{08751D95-C333-4DEB-90B4-1EAC9A91DC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FBBA7535-3851-431E-BDA9-B4F6C1201291}"/>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a:t>
            </a:r>
            <a:r>
              <a:rPr lang="en-US" sz="3200" dirty="0" smtClean="0"/>
              <a:t>Guideline Group</a:t>
            </a:r>
            <a:r>
              <a:rPr lang="en-US" sz="3200" dirty="0"/>
              <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Guideline Development Group</a:t>
            </a:r>
          </a:p>
          <a:p>
            <a:pPr marL="0" indent="0">
              <a:buNone/>
            </a:pPr>
            <a:r>
              <a:rPr lang="en-US" sz="2000" dirty="0">
                <a:solidFill>
                  <a:schemeClr val="bg1"/>
                </a:solidFill>
              </a:rPr>
              <a:t>Work with David Miller and Teresa Mutahi to develop the guidelines and review the recommendations from the model development group, and where mutually agreeable, implement the recommendations to modify the guidelines.</a:t>
            </a:r>
          </a:p>
          <a:p>
            <a:pPr marL="0" indent="0">
              <a:buNone/>
            </a:pPr>
            <a:endParaRPr lang="en-US" sz="2000" dirty="0">
              <a:solidFill>
                <a:schemeClr val="bg1"/>
              </a:solidFill>
            </a:endParaRPr>
          </a:p>
        </p:txBody>
      </p:sp>
    </p:spTree>
    <p:extLst>
      <p:ext uri="{BB962C8B-B14F-4D97-AF65-F5344CB8AC3E}">
        <p14:creationId xmlns:p14="http://schemas.microsoft.com/office/powerpoint/2010/main" val="3120060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Introductions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Name</a:t>
            </a:r>
          </a:p>
          <a:p>
            <a:pPr marL="0" indent="0">
              <a:buNone/>
            </a:pPr>
            <a:r>
              <a:rPr lang="en-US" sz="2000" b="1" dirty="0">
                <a:solidFill>
                  <a:srgbClr val="FFC000"/>
                </a:solidFill>
              </a:rPr>
              <a:t>Unit and Position</a:t>
            </a:r>
          </a:p>
          <a:p>
            <a:pPr marL="0" indent="0">
              <a:buNone/>
            </a:pPr>
            <a:r>
              <a:rPr lang="en-US" sz="2000" b="1" dirty="0">
                <a:solidFill>
                  <a:srgbClr val="FFC000"/>
                </a:solidFill>
              </a:rPr>
              <a:t>Most pressing fairness and equity issue at UF</a:t>
            </a:r>
            <a:endParaRPr lang="en-US" sz="2000" dirty="0">
              <a:solidFill>
                <a:schemeClr val="bg1"/>
              </a:solidFill>
            </a:endParaRPr>
          </a:p>
        </p:txBody>
      </p:sp>
    </p:spTree>
    <p:extLst>
      <p:ext uri="{BB962C8B-B14F-4D97-AF65-F5344CB8AC3E}">
        <p14:creationId xmlns:p14="http://schemas.microsoft.com/office/powerpoint/2010/main" val="3991583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Group Repository</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75323" y="1072609"/>
            <a:ext cx="6652441" cy="4522647"/>
          </a:xfrm>
        </p:spPr>
        <p:txBody>
          <a:bodyPr anchor="ctr">
            <a:normAutofit fontScale="77500" lnSpcReduction="20000"/>
          </a:bodyPr>
          <a:lstStyle/>
          <a:p>
            <a:pPr marL="0" indent="0">
              <a:buNone/>
            </a:pPr>
            <a:r>
              <a:rPr lang="en-US" sz="2000" b="1" dirty="0">
                <a:solidFill>
                  <a:srgbClr val="FFC000"/>
                </a:solidFill>
              </a:rPr>
              <a:t>Options: </a:t>
            </a:r>
            <a:endParaRPr lang="en-US" sz="2000" b="1" dirty="0" smtClean="0">
              <a:solidFill>
                <a:srgbClr val="FFC000"/>
              </a:solidFill>
            </a:endParaRPr>
          </a:p>
          <a:p>
            <a:pPr marL="0" indent="0">
              <a:buNone/>
            </a:pPr>
            <a:r>
              <a:rPr lang="en-US" sz="2000" b="1" dirty="0" smtClean="0">
                <a:solidFill>
                  <a:srgbClr val="FFC000"/>
                </a:solidFill>
              </a:rPr>
              <a:t>TEAMs</a:t>
            </a:r>
          </a:p>
          <a:p>
            <a:pPr marL="0" indent="0">
              <a:buNone/>
            </a:pPr>
            <a:r>
              <a:rPr lang="en-US" u="sng" dirty="0">
                <a:hlinkClick r:id="rId3"/>
              </a:rPr>
              <a:t>https://teams.microsoft.com/_#/school/files/General?threadId=19%3A7a054459272140ecb5bd0aeb624e5a9a%40thread.tacv2&amp;ctx=channel&amp;context=FEA%2520Guidelines%2520Group%2520Collaborative%2520work&amp;rootfolder=%252Fteams%252FFairnessandEquityinAssessmentGuidelinesDevelopmentGroup%252FShared%2520Documents%252FGeneral%252FFEA%2520Guidelines%2520Group%2520Collaborative%2520work</a:t>
            </a:r>
            <a:endParaRPr lang="en-US" sz="2000" b="1" dirty="0">
              <a:solidFill>
                <a:srgbClr val="FFC000"/>
              </a:solidFill>
            </a:endParaRPr>
          </a:p>
          <a:p>
            <a:pPr marL="0" indent="0">
              <a:buNone/>
            </a:pPr>
            <a:endParaRPr lang="en-US" sz="2000" b="1" dirty="0">
              <a:solidFill>
                <a:srgbClr val="FFC000"/>
              </a:solidFill>
            </a:endParaRPr>
          </a:p>
          <a:p>
            <a:pPr marL="0" indent="0">
              <a:buNone/>
            </a:pPr>
            <a:r>
              <a:rPr lang="en-US" sz="2000" dirty="0" smtClean="0">
                <a:solidFill>
                  <a:srgbClr val="FFC000"/>
                </a:solidFill>
              </a:rPr>
              <a:t>Dropbox</a:t>
            </a:r>
          </a:p>
          <a:p>
            <a:pPr marL="0" indent="0">
              <a:buNone/>
            </a:pPr>
            <a:r>
              <a:rPr lang="en-US" sz="2000" dirty="0">
                <a:solidFill>
                  <a:srgbClr val="FFC000"/>
                </a:solidFill>
                <a:hlinkClick r:id="rId4"/>
              </a:rPr>
              <a:t>https://</a:t>
            </a:r>
            <a:r>
              <a:rPr lang="en-US" sz="2000" dirty="0" smtClean="0">
                <a:solidFill>
                  <a:srgbClr val="FFC000"/>
                </a:solidFill>
                <a:hlinkClick r:id="rId4"/>
              </a:rPr>
              <a:t>www.dropbox.com/s/c1x20k1x16df6sq/guidelines%20group%20working%20document.docx?dl=0</a:t>
            </a:r>
            <a:endParaRPr lang="en-US" sz="2000" dirty="0" smtClean="0">
              <a:solidFill>
                <a:srgbClr val="FFC000"/>
              </a:solidFill>
            </a:endParaRPr>
          </a:p>
          <a:p>
            <a:pPr marL="0" indent="0">
              <a:buNone/>
            </a:pPr>
            <a:r>
              <a:rPr lang="en-US" sz="2000" dirty="0" smtClean="0">
                <a:solidFill>
                  <a:srgbClr val="FFC000"/>
                </a:solidFill>
              </a:rPr>
              <a:t>Google Doc</a:t>
            </a:r>
          </a:p>
          <a:p>
            <a:pPr marL="0" indent="0">
              <a:buNone/>
            </a:pPr>
            <a:r>
              <a:rPr lang="en-US" sz="2000" dirty="0">
                <a:solidFill>
                  <a:srgbClr val="FFC000"/>
                </a:solidFill>
                <a:hlinkClick r:id="rId5"/>
              </a:rPr>
              <a:t>https://</a:t>
            </a:r>
            <a:r>
              <a:rPr lang="en-US" sz="2000" dirty="0" smtClean="0">
                <a:solidFill>
                  <a:srgbClr val="FFC000"/>
                </a:solidFill>
                <a:hlinkClick r:id="rId5"/>
              </a:rPr>
              <a:t>drive.google.com/drive/folders/13c4P-4dPwyO_BfkDAJ1_OJkYDnQlJ_Kr?usp=sharing</a:t>
            </a:r>
            <a:endParaRPr lang="en-US" sz="2000" dirty="0" smtClean="0">
              <a:solidFill>
                <a:srgbClr val="FFC000"/>
              </a:solidFill>
            </a:endParaRPr>
          </a:p>
        </p:txBody>
      </p:sp>
    </p:spTree>
    <p:extLst>
      <p:ext uri="{BB962C8B-B14F-4D97-AF65-F5344CB8AC3E}">
        <p14:creationId xmlns:p14="http://schemas.microsoft.com/office/powerpoint/2010/main" val="3013515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335561"/>
            <a:ext cx="11074400" cy="683490"/>
          </a:xfrm>
        </p:spPr>
        <p:txBody>
          <a:bodyPr>
            <a:noAutofit/>
          </a:bodyPr>
          <a:lstStyle/>
          <a:p>
            <a:r>
              <a:rPr lang="en-US" sz="2800" b="1" dirty="0"/>
              <a:t>FAIRNESS AND EQUITY </a:t>
            </a:r>
            <a:r>
              <a:rPr lang="en-US" sz="2800" b="1" dirty="0" smtClean="0"/>
              <a:t>ISSUES</a:t>
            </a:r>
            <a:endParaRPr lang="en-US" sz="3000" dirty="0"/>
          </a:p>
        </p:txBody>
      </p:sp>
      <p:sp>
        <p:nvSpPr>
          <p:cNvPr id="3" name="Content Placeholder 2"/>
          <p:cNvSpPr>
            <a:spLocks noGrp="1"/>
          </p:cNvSpPr>
          <p:nvPr>
            <p:ph idx="1"/>
          </p:nvPr>
        </p:nvSpPr>
        <p:spPr>
          <a:xfrm>
            <a:off x="1770076" y="1803634"/>
            <a:ext cx="10329559" cy="5359166"/>
          </a:xfrm>
        </p:spPr>
        <p:txBody>
          <a:bodyPr>
            <a:normAutofit fontScale="77500" lnSpcReduction="20000"/>
          </a:bodyPr>
          <a:lstStyle/>
          <a:p>
            <a:r>
              <a:rPr lang="en-US" sz="2800" dirty="0"/>
              <a:t>Heavy use of student evaluations for faculty decisions, with biases  in such evaluations for faculty of color and women</a:t>
            </a:r>
          </a:p>
          <a:p>
            <a:r>
              <a:rPr lang="en-US" sz="2800" dirty="0"/>
              <a:t>Emphasis on standardized tests for student admissions with uniform requirements across colleges, despite knowing that such test scores can be influenced by lack of access to resources- e.g. GRE</a:t>
            </a:r>
          </a:p>
          <a:p>
            <a:r>
              <a:rPr lang="en-US" sz="2800" dirty="0"/>
              <a:t>Internal research assessments (e.g., for SEED funds) lacking transparency and fairness for faculty, which is particularly problematic when underrepresented faculty rarely receive these funds </a:t>
            </a:r>
          </a:p>
          <a:p>
            <a:r>
              <a:rPr lang="en-US" sz="2800" dirty="0"/>
              <a:t>Biases toward students, staff, and faculty of color that range from BIPOC physicians and faculty being mistaken for custodial staff and Black students being less likely to receive A grades even when controlling for performance factors</a:t>
            </a:r>
          </a:p>
          <a:p>
            <a:r>
              <a:rPr lang="en-US" sz="2800" dirty="0"/>
              <a:t>Inconsistent grading and assignments in and across UF classrooms and programs, with some units finding evidence of bias against black students in course grades</a:t>
            </a:r>
          </a:p>
          <a:p>
            <a:r>
              <a:rPr lang="en-US" sz="2800" dirty="0"/>
              <a:t>Inadequate faculty training in assessment and fairness</a:t>
            </a:r>
          </a:p>
          <a:p>
            <a:r>
              <a:rPr lang="en-US" sz="2800" dirty="0"/>
              <a:t>Lack of time for instructors to develop and evaluate assessments</a:t>
            </a:r>
          </a:p>
          <a:p>
            <a:endParaRPr lang="en-US" sz="2600" dirty="0"/>
          </a:p>
          <a:p>
            <a:endParaRPr lang="en-US" sz="2600" dirty="0"/>
          </a:p>
          <a:p>
            <a:endParaRPr lang="en-US" dirty="0"/>
          </a:p>
        </p:txBody>
      </p:sp>
    </p:spTree>
    <p:extLst>
      <p:ext uri="{BB962C8B-B14F-4D97-AF65-F5344CB8AC3E}">
        <p14:creationId xmlns:p14="http://schemas.microsoft.com/office/powerpoint/2010/main" val="112577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335561"/>
            <a:ext cx="11074400" cy="683490"/>
          </a:xfrm>
        </p:spPr>
        <p:txBody>
          <a:bodyPr>
            <a:noAutofit/>
          </a:bodyPr>
          <a:lstStyle/>
          <a:p>
            <a:r>
              <a:rPr lang="en-US" sz="2800" b="1" dirty="0"/>
              <a:t>FAIRNESS AND EQUITY </a:t>
            </a:r>
            <a:r>
              <a:rPr lang="en-US" sz="2800" b="1" dirty="0" smtClean="0"/>
              <a:t>ISSUES</a:t>
            </a:r>
            <a:endParaRPr lang="en-US" sz="3000" dirty="0"/>
          </a:p>
        </p:txBody>
      </p:sp>
      <p:sp>
        <p:nvSpPr>
          <p:cNvPr id="3" name="Content Placeholder 2"/>
          <p:cNvSpPr>
            <a:spLocks noGrp="1"/>
          </p:cNvSpPr>
          <p:nvPr>
            <p:ph idx="1"/>
          </p:nvPr>
        </p:nvSpPr>
        <p:spPr>
          <a:xfrm>
            <a:off x="1770076" y="1803633"/>
            <a:ext cx="10329559" cy="5144243"/>
          </a:xfrm>
        </p:spPr>
        <p:txBody>
          <a:bodyPr>
            <a:normAutofit fontScale="77500" lnSpcReduction="20000"/>
          </a:bodyPr>
          <a:lstStyle/>
          <a:p>
            <a:r>
              <a:rPr lang="en-US" sz="2800" dirty="0"/>
              <a:t>Disparities in technology use and access that affect student differently based on their financial status and living arrangements</a:t>
            </a:r>
          </a:p>
          <a:p>
            <a:r>
              <a:rPr lang="en-US" sz="2800" dirty="0"/>
              <a:t>Disparities in assessment administration conditions (e.g., student home environment differences; issues in using proctoring services under different assessment conditions)</a:t>
            </a:r>
          </a:p>
          <a:p>
            <a:r>
              <a:rPr lang="en-US" sz="2800" dirty="0"/>
              <a:t>Balancing the need for uniform grading of students with the desire for assessment of higher-level constructs</a:t>
            </a:r>
          </a:p>
          <a:p>
            <a:r>
              <a:rPr lang="en-US" sz="2800" dirty="0"/>
              <a:t>Barriers in classroom assessment for students with English as a second language</a:t>
            </a:r>
          </a:p>
          <a:p>
            <a:r>
              <a:rPr lang="en-US" sz="2800" dirty="0"/>
              <a:t>Lack of transparency in assessments</a:t>
            </a:r>
          </a:p>
          <a:p>
            <a:r>
              <a:rPr lang="en-US" sz="2800" dirty="0"/>
              <a:t>Lack of diverse reviewers of student work, leaving the work of underrepresented students being evaluated by reviewers from the dominant culture</a:t>
            </a:r>
          </a:p>
          <a:p>
            <a:r>
              <a:rPr lang="en-US" sz="2800" dirty="0"/>
              <a:t>Reliance on external board exams /licensure by some programs/colleges leaving  little room to address equity and fairness issues on final assessments</a:t>
            </a:r>
          </a:p>
          <a:p>
            <a:pPr marL="0" indent="0">
              <a:buNone/>
            </a:pPr>
            <a:endParaRPr lang="en-US" sz="2800" dirty="0"/>
          </a:p>
          <a:p>
            <a:endParaRPr lang="en-US" sz="2800" dirty="0"/>
          </a:p>
          <a:p>
            <a:endParaRPr lang="en-US" sz="2600" dirty="0"/>
          </a:p>
          <a:p>
            <a:endParaRPr lang="en-US" sz="2600" dirty="0"/>
          </a:p>
          <a:p>
            <a:endParaRPr lang="en-US" dirty="0"/>
          </a:p>
        </p:txBody>
      </p:sp>
    </p:spTree>
    <p:extLst>
      <p:ext uri="{BB962C8B-B14F-4D97-AF65-F5344CB8AC3E}">
        <p14:creationId xmlns:p14="http://schemas.microsoft.com/office/powerpoint/2010/main" val="2684983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335561"/>
            <a:ext cx="11074400" cy="683490"/>
          </a:xfrm>
        </p:spPr>
        <p:txBody>
          <a:bodyPr>
            <a:noAutofit/>
          </a:bodyPr>
          <a:lstStyle/>
          <a:p>
            <a:r>
              <a:rPr lang="en-US" sz="2800" b="1" dirty="0"/>
              <a:t>FAIRNESS AND EQUITY </a:t>
            </a:r>
            <a:r>
              <a:rPr lang="en-US" sz="2800" b="1" dirty="0" smtClean="0"/>
              <a:t>ISSUES</a:t>
            </a:r>
            <a:endParaRPr lang="en-US" sz="3000" dirty="0"/>
          </a:p>
        </p:txBody>
      </p:sp>
      <p:sp>
        <p:nvSpPr>
          <p:cNvPr id="3" name="Content Placeholder 2"/>
          <p:cNvSpPr>
            <a:spLocks noGrp="1"/>
          </p:cNvSpPr>
          <p:nvPr>
            <p:ph idx="1"/>
          </p:nvPr>
        </p:nvSpPr>
        <p:spPr>
          <a:xfrm>
            <a:off x="1770076" y="1803633"/>
            <a:ext cx="10329559" cy="5144243"/>
          </a:xfrm>
        </p:spPr>
        <p:txBody>
          <a:bodyPr>
            <a:normAutofit/>
          </a:bodyPr>
          <a:lstStyle/>
          <a:p>
            <a:r>
              <a:rPr lang="en-US" sz="2800" dirty="0" smtClean="0"/>
              <a:t>Other Concerns or Issues</a:t>
            </a:r>
            <a:endParaRPr lang="en-US" sz="2800" dirty="0"/>
          </a:p>
          <a:p>
            <a:endParaRPr lang="en-US" sz="2600" dirty="0"/>
          </a:p>
          <a:p>
            <a:endParaRPr lang="en-US" sz="2600" dirty="0"/>
          </a:p>
          <a:p>
            <a:endParaRPr lang="en-US" dirty="0"/>
          </a:p>
        </p:txBody>
      </p:sp>
    </p:spTree>
    <p:extLst>
      <p:ext uri="{BB962C8B-B14F-4D97-AF65-F5344CB8AC3E}">
        <p14:creationId xmlns:p14="http://schemas.microsoft.com/office/powerpoint/2010/main" val="3281719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4535</TotalTime>
  <Words>571</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Corbel</vt:lpstr>
      <vt:lpstr>Parallax</vt:lpstr>
      <vt:lpstr>Fairness and Equity in Assessment Task Force: Guideline Development Group</vt:lpstr>
      <vt:lpstr>Agenda</vt:lpstr>
      <vt:lpstr>The Charge</vt:lpstr>
      <vt:lpstr> Guideline Group </vt:lpstr>
      <vt:lpstr> Introductions </vt:lpstr>
      <vt:lpstr> Group Repository </vt:lpstr>
      <vt:lpstr>FAIRNESS AND EQUITY ISSUES</vt:lpstr>
      <vt:lpstr>FAIRNESS AND EQUITY ISSUES</vt:lpstr>
      <vt:lpstr>FAIRNESS AND EQUITY ISSUES</vt:lpstr>
      <vt:lpstr> Work for Next Two Weeks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Assessment Task Force</dc:title>
  <dc:creator>Brophy,Timothy S</dc:creator>
  <cp:lastModifiedBy>Mutahi,Teresa</cp:lastModifiedBy>
  <cp:revision>125</cp:revision>
  <dcterms:created xsi:type="dcterms:W3CDTF">2019-09-25T17:23:23Z</dcterms:created>
  <dcterms:modified xsi:type="dcterms:W3CDTF">2021-02-25T01:46:05Z</dcterms:modified>
</cp:coreProperties>
</file>