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303" r:id="rId6"/>
    <p:sldId id="304" r:id="rId7"/>
    <p:sldId id="28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106" d="100"/>
          <a:sy n="106" d="100"/>
        </p:scale>
        <p:origin x="14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D543F1-77F4-4FC4-BE48-41401F6A513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8D50A96D-5B17-40B2-8A96-7E9988BDCBAE}">
      <dgm:prSet/>
      <dgm:spPr/>
      <dgm:t>
        <a:bodyPr/>
        <a:lstStyle/>
        <a:p>
          <a:pPr algn="ctr"/>
          <a:r>
            <a:rPr lang="en-US" dirty="0"/>
            <a:t>Outline of Guidelines</a:t>
          </a:r>
        </a:p>
      </dgm:t>
    </dgm:pt>
    <dgm:pt modelId="{675DB581-E489-4042-8ED2-ED2907145E03}" type="parTrans" cxnId="{CFCD4362-A74F-4009-A08E-918C16E34E20}">
      <dgm:prSet/>
      <dgm:spPr/>
      <dgm:t>
        <a:bodyPr/>
        <a:lstStyle/>
        <a:p>
          <a:endParaRPr lang="en-US"/>
        </a:p>
      </dgm:t>
    </dgm:pt>
    <dgm:pt modelId="{ABFB7BAF-3002-41FD-8FFB-D255B57B18D8}" type="sibTrans" cxnId="{CFCD4362-A74F-4009-A08E-918C16E34E20}">
      <dgm:prSet/>
      <dgm:spPr/>
      <dgm:t>
        <a:bodyPr/>
        <a:lstStyle/>
        <a:p>
          <a:endParaRPr lang="en-US"/>
        </a:p>
      </dgm:t>
    </dgm:pt>
    <dgm:pt modelId="{AFD65A56-79BD-43B1-A1E1-0CD0ABB55B86}">
      <dgm:prSet/>
      <dgm:spPr/>
      <dgm:t>
        <a:bodyPr/>
        <a:lstStyle/>
        <a:p>
          <a:pPr algn="ctr"/>
          <a:endParaRPr lang="en-US" dirty="0"/>
        </a:p>
      </dgm:t>
    </dgm:pt>
    <dgm:pt modelId="{79D8A7D4-A1D2-4C01-876E-F4249CFB0512}" type="parTrans" cxnId="{BE4CF4BB-0D4C-435E-88E3-7C3B5F055916}">
      <dgm:prSet/>
      <dgm:spPr/>
      <dgm:t>
        <a:bodyPr/>
        <a:lstStyle/>
        <a:p>
          <a:endParaRPr lang="en-US"/>
        </a:p>
      </dgm:t>
    </dgm:pt>
    <dgm:pt modelId="{D79A9330-DD40-474A-AE13-02081B7D8ABF}" type="sibTrans" cxnId="{BE4CF4BB-0D4C-435E-88E3-7C3B5F055916}">
      <dgm:prSet/>
      <dgm:spPr/>
      <dgm:t>
        <a:bodyPr/>
        <a:lstStyle/>
        <a:p>
          <a:endParaRPr lang="en-US"/>
        </a:p>
      </dgm:t>
    </dgm:pt>
    <dgm:pt modelId="{F0701AEA-B646-477D-A01C-7DE48DD948D4}">
      <dgm:prSet/>
      <dgm:spPr/>
      <dgm:t>
        <a:bodyPr/>
        <a:lstStyle/>
        <a:p>
          <a:pPr algn="ctr"/>
          <a:r>
            <a:rPr lang="en-US" dirty="0"/>
            <a:t>The Charge</a:t>
          </a:r>
        </a:p>
      </dgm:t>
    </dgm:pt>
    <dgm:pt modelId="{8DF94523-492D-41C0-A217-29BF49206FD7}" type="sibTrans" cxnId="{4E1AFD6F-41FE-4FE7-9048-947C026EB04D}">
      <dgm:prSet/>
      <dgm:spPr/>
      <dgm:t>
        <a:bodyPr/>
        <a:lstStyle/>
        <a:p>
          <a:endParaRPr lang="en-US"/>
        </a:p>
      </dgm:t>
    </dgm:pt>
    <dgm:pt modelId="{99F49693-3451-401C-8410-E663BA681409}" type="parTrans" cxnId="{4E1AFD6F-41FE-4FE7-9048-947C026EB04D}">
      <dgm:prSet/>
      <dgm:spPr/>
      <dgm:t>
        <a:bodyPr/>
        <a:lstStyle/>
        <a:p>
          <a:endParaRPr lang="en-US"/>
        </a:p>
      </dgm:t>
    </dgm:pt>
    <dgm:pt modelId="{DAE073FE-1959-45C4-A8B1-CF3D2C58E676}">
      <dgm:prSet/>
      <dgm:spPr/>
      <dgm:t>
        <a:bodyPr/>
        <a:lstStyle/>
        <a:p>
          <a:pPr algn="ctr"/>
          <a:r>
            <a:rPr lang="en-US" dirty="0"/>
            <a:t>Applicants Guidelines</a:t>
          </a:r>
        </a:p>
      </dgm:t>
    </dgm:pt>
    <dgm:pt modelId="{6BFD05D3-29C4-4C77-9254-E564F3712A89}" type="parTrans" cxnId="{F8B90B5C-4109-48C3-92A1-3F329A396849}">
      <dgm:prSet/>
      <dgm:spPr/>
      <dgm:t>
        <a:bodyPr/>
        <a:lstStyle/>
        <a:p>
          <a:endParaRPr lang="en-US"/>
        </a:p>
      </dgm:t>
    </dgm:pt>
    <dgm:pt modelId="{BFB160F9-420F-48AF-958C-FA37FB8B6DCD}" type="sibTrans" cxnId="{F8B90B5C-4109-48C3-92A1-3F329A396849}">
      <dgm:prSet/>
      <dgm:spPr/>
      <dgm:t>
        <a:bodyPr/>
        <a:lstStyle/>
        <a:p>
          <a:endParaRPr lang="en-US"/>
        </a:p>
      </dgm:t>
    </dgm:pt>
    <dgm:pt modelId="{6407DD0C-3D04-488C-8317-91490394B792}">
      <dgm:prSet/>
      <dgm:spPr/>
      <dgm:t>
        <a:bodyPr/>
        <a:lstStyle/>
        <a:p>
          <a:pPr algn="ctr"/>
          <a:r>
            <a:rPr lang="en-US" dirty="0"/>
            <a:t>Students, Faculty and Staff</a:t>
          </a:r>
        </a:p>
      </dgm:t>
    </dgm:pt>
    <dgm:pt modelId="{0A866D24-BD1C-4416-83BD-013C87831285}" type="parTrans" cxnId="{528D86BB-C1E6-49DF-AB22-2FA687B34077}">
      <dgm:prSet/>
      <dgm:spPr/>
      <dgm:t>
        <a:bodyPr/>
        <a:lstStyle/>
        <a:p>
          <a:endParaRPr lang="en-US"/>
        </a:p>
      </dgm:t>
    </dgm:pt>
    <dgm:pt modelId="{3D86EC86-FF3D-4E58-A6CE-18471D29B42C}" type="sibTrans" cxnId="{528D86BB-C1E6-49DF-AB22-2FA687B34077}">
      <dgm:prSet/>
      <dgm:spPr/>
      <dgm:t>
        <a:bodyPr/>
        <a:lstStyle/>
        <a:p>
          <a:endParaRPr lang="en-US"/>
        </a:p>
      </dgm:t>
    </dgm:pt>
    <dgm:pt modelId="{2DA4FCE4-E55F-43E4-8A61-42577054D956}">
      <dgm:prSet/>
      <dgm:spPr/>
      <dgm:t>
        <a:bodyPr/>
        <a:lstStyle/>
        <a:p>
          <a:pPr algn="ctr"/>
          <a:r>
            <a:rPr lang="en-US" dirty="0"/>
            <a:t>Plans</a:t>
          </a:r>
        </a:p>
      </dgm:t>
    </dgm:pt>
    <dgm:pt modelId="{CEB5670F-E52A-4B36-9951-5A37DBE2CAE2}" type="parTrans" cxnId="{3D627134-4A34-430D-A5D8-6E4E2EFDD202}">
      <dgm:prSet/>
      <dgm:spPr/>
      <dgm:t>
        <a:bodyPr/>
        <a:lstStyle/>
        <a:p>
          <a:endParaRPr lang="en-US"/>
        </a:p>
      </dgm:t>
    </dgm:pt>
    <dgm:pt modelId="{B6BCABB4-FFCD-43C3-ABAB-6EE06209FA8A}" type="sibTrans" cxnId="{3D627134-4A34-430D-A5D8-6E4E2EFDD202}">
      <dgm:prSet/>
      <dgm:spPr/>
      <dgm:t>
        <a:bodyPr/>
        <a:lstStyle/>
        <a:p>
          <a:endParaRPr lang="en-US"/>
        </a:p>
      </dgm:t>
    </dgm:pt>
    <dgm:pt modelId="{23458614-E659-489F-A28C-370EEEC05440}">
      <dgm:prSet/>
      <dgm:spPr/>
      <dgm:t>
        <a:bodyPr/>
        <a:lstStyle/>
        <a:p>
          <a:pPr algn="ctr"/>
          <a:endParaRPr lang="en-US" dirty="0"/>
        </a:p>
      </dgm:t>
    </dgm:pt>
    <dgm:pt modelId="{C85DCFF4-CFDE-45E2-A881-BC3479117E23}" type="parTrans" cxnId="{DB676BEA-405C-4CFD-BDB6-A55FE63469E0}">
      <dgm:prSet/>
      <dgm:spPr/>
      <dgm:t>
        <a:bodyPr/>
        <a:lstStyle/>
        <a:p>
          <a:endParaRPr lang="en-US"/>
        </a:p>
      </dgm:t>
    </dgm:pt>
    <dgm:pt modelId="{691FC237-237A-4BFD-8C47-54431A6939BC}" type="sibTrans" cxnId="{DB676BEA-405C-4CFD-BDB6-A55FE63469E0}">
      <dgm:prSet/>
      <dgm:spPr/>
      <dgm:t>
        <a:bodyPr/>
        <a:lstStyle/>
        <a:p>
          <a:endParaRPr lang="en-US"/>
        </a:p>
      </dgm:t>
    </dgm:pt>
    <dgm:pt modelId="{55A11298-01F0-4F20-AC34-8A46EA76F539}" type="pres">
      <dgm:prSet presAssocID="{BAD543F1-77F4-4FC4-BE48-41401F6A513E}" presName="vert0" presStyleCnt="0">
        <dgm:presLayoutVars>
          <dgm:dir/>
          <dgm:animOne val="branch"/>
          <dgm:animLvl val="lvl"/>
        </dgm:presLayoutVars>
      </dgm:prSet>
      <dgm:spPr/>
    </dgm:pt>
    <dgm:pt modelId="{7375789C-0886-4C96-93A8-A1FADA6FC684}" type="pres">
      <dgm:prSet presAssocID="{F0701AEA-B646-477D-A01C-7DE48DD948D4}" presName="thickLine" presStyleLbl="alignNode1" presStyleIdx="0" presStyleCnt="7"/>
      <dgm:spPr/>
    </dgm:pt>
    <dgm:pt modelId="{8D3F6B12-8214-47A7-A209-AA19311FE7B0}" type="pres">
      <dgm:prSet presAssocID="{F0701AEA-B646-477D-A01C-7DE48DD948D4}" presName="horz1" presStyleCnt="0"/>
      <dgm:spPr/>
    </dgm:pt>
    <dgm:pt modelId="{8EB90551-D284-4582-BB68-FD121634E5C0}" type="pres">
      <dgm:prSet presAssocID="{F0701AEA-B646-477D-A01C-7DE48DD948D4}" presName="tx1" presStyleLbl="revTx" presStyleIdx="0" presStyleCnt="7"/>
      <dgm:spPr/>
    </dgm:pt>
    <dgm:pt modelId="{C02CBC6A-B69F-42C1-8C9F-5E591180B280}" type="pres">
      <dgm:prSet presAssocID="{F0701AEA-B646-477D-A01C-7DE48DD948D4}" presName="vert1" presStyleCnt="0"/>
      <dgm:spPr/>
    </dgm:pt>
    <dgm:pt modelId="{06C60FDA-CC6D-4F61-B75B-86F3CA558287}" type="pres">
      <dgm:prSet presAssocID="{8D50A96D-5B17-40B2-8A96-7E9988BDCBAE}" presName="thickLine" presStyleLbl="alignNode1" presStyleIdx="1" presStyleCnt="7"/>
      <dgm:spPr/>
    </dgm:pt>
    <dgm:pt modelId="{5AA8297F-9502-4983-AEBD-C0377AAD7E4F}" type="pres">
      <dgm:prSet presAssocID="{8D50A96D-5B17-40B2-8A96-7E9988BDCBAE}" presName="horz1" presStyleCnt="0"/>
      <dgm:spPr/>
    </dgm:pt>
    <dgm:pt modelId="{D48D2B3E-E97B-413C-8D14-6BF7C3EB0485}" type="pres">
      <dgm:prSet presAssocID="{8D50A96D-5B17-40B2-8A96-7E9988BDCBAE}" presName="tx1" presStyleLbl="revTx" presStyleIdx="1" presStyleCnt="7"/>
      <dgm:spPr/>
    </dgm:pt>
    <dgm:pt modelId="{B36B1018-659F-4926-AF1E-AD1E8414A5C5}" type="pres">
      <dgm:prSet presAssocID="{8D50A96D-5B17-40B2-8A96-7E9988BDCBAE}" presName="vert1" presStyleCnt="0"/>
      <dgm:spPr/>
    </dgm:pt>
    <dgm:pt modelId="{9F1C0CCF-42FF-475F-8DB5-EA9205B77FEA}" type="pres">
      <dgm:prSet presAssocID="{AFD65A56-79BD-43B1-A1E1-0CD0ABB55B86}" presName="thickLine" presStyleLbl="alignNode1" presStyleIdx="2" presStyleCnt="7"/>
      <dgm:spPr/>
    </dgm:pt>
    <dgm:pt modelId="{0405D1A3-E010-449B-8C5F-F1896B648971}" type="pres">
      <dgm:prSet presAssocID="{AFD65A56-79BD-43B1-A1E1-0CD0ABB55B86}" presName="horz1" presStyleCnt="0"/>
      <dgm:spPr/>
    </dgm:pt>
    <dgm:pt modelId="{2EE5742A-6AB6-4C03-A595-2F86291AC4F8}" type="pres">
      <dgm:prSet presAssocID="{AFD65A56-79BD-43B1-A1E1-0CD0ABB55B86}" presName="tx1" presStyleLbl="revTx" presStyleIdx="2" presStyleCnt="7"/>
      <dgm:spPr/>
    </dgm:pt>
    <dgm:pt modelId="{4434357C-A8C3-49FA-92E8-C30855A44C73}" type="pres">
      <dgm:prSet presAssocID="{AFD65A56-79BD-43B1-A1E1-0CD0ABB55B86}" presName="vert1" presStyleCnt="0"/>
      <dgm:spPr/>
    </dgm:pt>
    <dgm:pt modelId="{900395C0-3168-4FB8-A890-68B852D5BAD1}" type="pres">
      <dgm:prSet presAssocID="{DAE073FE-1959-45C4-A8B1-CF3D2C58E676}" presName="thickLine" presStyleLbl="alignNode1" presStyleIdx="3" presStyleCnt="7"/>
      <dgm:spPr/>
    </dgm:pt>
    <dgm:pt modelId="{EEF2FCF7-F24C-4F8C-A57D-B1445C990460}" type="pres">
      <dgm:prSet presAssocID="{DAE073FE-1959-45C4-A8B1-CF3D2C58E676}" presName="horz1" presStyleCnt="0"/>
      <dgm:spPr/>
    </dgm:pt>
    <dgm:pt modelId="{C825BA89-1870-4B03-9DAD-799E7AD29A94}" type="pres">
      <dgm:prSet presAssocID="{DAE073FE-1959-45C4-A8B1-CF3D2C58E676}" presName="tx1" presStyleLbl="revTx" presStyleIdx="3" presStyleCnt="7"/>
      <dgm:spPr/>
    </dgm:pt>
    <dgm:pt modelId="{2421434A-E67F-40C7-8BF8-129F31E460D0}" type="pres">
      <dgm:prSet presAssocID="{DAE073FE-1959-45C4-A8B1-CF3D2C58E676}" presName="vert1" presStyleCnt="0"/>
      <dgm:spPr/>
    </dgm:pt>
    <dgm:pt modelId="{996C1EE0-0444-49A3-8058-5F4AF7450860}" type="pres">
      <dgm:prSet presAssocID="{6407DD0C-3D04-488C-8317-91490394B792}" presName="thickLine" presStyleLbl="alignNode1" presStyleIdx="4" presStyleCnt="7"/>
      <dgm:spPr/>
    </dgm:pt>
    <dgm:pt modelId="{E9229391-4EA8-4C5C-8751-60DB2C25723B}" type="pres">
      <dgm:prSet presAssocID="{6407DD0C-3D04-488C-8317-91490394B792}" presName="horz1" presStyleCnt="0"/>
      <dgm:spPr/>
    </dgm:pt>
    <dgm:pt modelId="{DE941EEF-3845-428F-A809-9F69CA54E961}" type="pres">
      <dgm:prSet presAssocID="{6407DD0C-3D04-488C-8317-91490394B792}" presName="tx1" presStyleLbl="revTx" presStyleIdx="4" presStyleCnt="7"/>
      <dgm:spPr/>
    </dgm:pt>
    <dgm:pt modelId="{AF2A442D-5734-45F0-99CB-97D168B86C37}" type="pres">
      <dgm:prSet presAssocID="{6407DD0C-3D04-488C-8317-91490394B792}" presName="vert1" presStyleCnt="0"/>
      <dgm:spPr/>
    </dgm:pt>
    <dgm:pt modelId="{E1D326EE-EFAE-4549-818B-AB546000848E}" type="pres">
      <dgm:prSet presAssocID="{2DA4FCE4-E55F-43E4-8A61-42577054D956}" presName="thickLine" presStyleLbl="alignNode1" presStyleIdx="5" presStyleCnt="7"/>
      <dgm:spPr/>
    </dgm:pt>
    <dgm:pt modelId="{710B6472-1172-4A2C-86E2-CF72E36BF24D}" type="pres">
      <dgm:prSet presAssocID="{2DA4FCE4-E55F-43E4-8A61-42577054D956}" presName="horz1" presStyleCnt="0"/>
      <dgm:spPr/>
    </dgm:pt>
    <dgm:pt modelId="{D9D3E2B0-348E-4928-824E-19AB52696650}" type="pres">
      <dgm:prSet presAssocID="{2DA4FCE4-E55F-43E4-8A61-42577054D956}" presName="tx1" presStyleLbl="revTx" presStyleIdx="5" presStyleCnt="7"/>
      <dgm:spPr/>
    </dgm:pt>
    <dgm:pt modelId="{B7271F7C-3A92-46EC-9E01-1777AC7B4EF6}" type="pres">
      <dgm:prSet presAssocID="{2DA4FCE4-E55F-43E4-8A61-42577054D956}" presName="vert1" presStyleCnt="0"/>
      <dgm:spPr/>
    </dgm:pt>
    <dgm:pt modelId="{33D3943F-A587-4A39-82F6-0E29874B5659}" type="pres">
      <dgm:prSet presAssocID="{23458614-E659-489F-A28C-370EEEC05440}" presName="thickLine" presStyleLbl="alignNode1" presStyleIdx="6" presStyleCnt="7"/>
      <dgm:spPr/>
    </dgm:pt>
    <dgm:pt modelId="{5CB61650-BC48-432E-8B16-87033E0106A6}" type="pres">
      <dgm:prSet presAssocID="{23458614-E659-489F-A28C-370EEEC05440}" presName="horz1" presStyleCnt="0"/>
      <dgm:spPr/>
    </dgm:pt>
    <dgm:pt modelId="{0860D9D4-F6B2-4AF3-A6FA-BDCB2D3D023A}" type="pres">
      <dgm:prSet presAssocID="{23458614-E659-489F-A28C-370EEEC05440}" presName="tx1" presStyleLbl="revTx" presStyleIdx="6" presStyleCnt="7"/>
      <dgm:spPr/>
    </dgm:pt>
    <dgm:pt modelId="{7CDBADD8-ED7D-43F2-A66B-AA62C1AB30BA}" type="pres">
      <dgm:prSet presAssocID="{23458614-E659-489F-A28C-370EEEC05440}" presName="vert1" presStyleCnt="0"/>
      <dgm:spPr/>
    </dgm:pt>
  </dgm:ptLst>
  <dgm:cxnLst>
    <dgm:cxn modelId="{4CDCE626-BD5D-4F79-AE63-77D5548713DA}" type="presOf" srcId="{23458614-E659-489F-A28C-370EEEC05440}" destId="{0860D9D4-F6B2-4AF3-A6FA-BDCB2D3D023A}" srcOrd="0" destOrd="0" presId="urn:microsoft.com/office/officeart/2008/layout/LinedList"/>
    <dgm:cxn modelId="{0D523A2C-BFC4-402C-97D7-D18A68ED514D}" type="presOf" srcId="{6407DD0C-3D04-488C-8317-91490394B792}" destId="{DE941EEF-3845-428F-A809-9F69CA54E961}" srcOrd="0" destOrd="0" presId="urn:microsoft.com/office/officeart/2008/layout/LinedList"/>
    <dgm:cxn modelId="{3D627134-4A34-430D-A5D8-6E4E2EFDD202}" srcId="{BAD543F1-77F4-4FC4-BE48-41401F6A513E}" destId="{2DA4FCE4-E55F-43E4-8A61-42577054D956}" srcOrd="5" destOrd="0" parTransId="{CEB5670F-E52A-4B36-9951-5A37DBE2CAE2}" sibTransId="{B6BCABB4-FFCD-43C3-ABAB-6EE06209FA8A}"/>
    <dgm:cxn modelId="{F8B90B5C-4109-48C3-92A1-3F329A396849}" srcId="{BAD543F1-77F4-4FC4-BE48-41401F6A513E}" destId="{DAE073FE-1959-45C4-A8B1-CF3D2C58E676}" srcOrd="3" destOrd="0" parTransId="{6BFD05D3-29C4-4C77-9254-E564F3712A89}" sibTransId="{BFB160F9-420F-48AF-958C-FA37FB8B6DCD}"/>
    <dgm:cxn modelId="{CFCD4362-A74F-4009-A08E-918C16E34E20}" srcId="{BAD543F1-77F4-4FC4-BE48-41401F6A513E}" destId="{8D50A96D-5B17-40B2-8A96-7E9988BDCBAE}" srcOrd="1" destOrd="0" parTransId="{675DB581-E489-4042-8ED2-ED2907145E03}" sibTransId="{ABFB7BAF-3002-41FD-8FFB-D255B57B18D8}"/>
    <dgm:cxn modelId="{FD527E4C-B63E-42D7-A94F-F36636F8F4EE}" type="presOf" srcId="{2DA4FCE4-E55F-43E4-8A61-42577054D956}" destId="{D9D3E2B0-348E-4928-824E-19AB52696650}" srcOrd="0" destOrd="0" presId="urn:microsoft.com/office/officeart/2008/layout/LinedList"/>
    <dgm:cxn modelId="{4E1AFD6F-41FE-4FE7-9048-947C026EB04D}" srcId="{BAD543F1-77F4-4FC4-BE48-41401F6A513E}" destId="{F0701AEA-B646-477D-A01C-7DE48DD948D4}" srcOrd="0" destOrd="0" parTransId="{99F49693-3451-401C-8410-E663BA681409}" sibTransId="{8DF94523-492D-41C0-A217-29BF49206FD7}"/>
    <dgm:cxn modelId="{FD20CF55-40C8-407E-BC50-197D3DAFFE7C}" type="presOf" srcId="{8D50A96D-5B17-40B2-8A96-7E9988BDCBAE}" destId="{D48D2B3E-E97B-413C-8D14-6BF7C3EB0485}" srcOrd="0" destOrd="0" presId="urn:microsoft.com/office/officeart/2008/layout/LinedList"/>
    <dgm:cxn modelId="{474FE678-8F7B-4B2C-8585-432D3B195C97}" type="presOf" srcId="{AFD65A56-79BD-43B1-A1E1-0CD0ABB55B86}" destId="{2EE5742A-6AB6-4C03-A595-2F86291AC4F8}" srcOrd="0" destOrd="0" presId="urn:microsoft.com/office/officeart/2008/layout/LinedList"/>
    <dgm:cxn modelId="{528D86BB-C1E6-49DF-AB22-2FA687B34077}" srcId="{BAD543F1-77F4-4FC4-BE48-41401F6A513E}" destId="{6407DD0C-3D04-488C-8317-91490394B792}" srcOrd="4" destOrd="0" parTransId="{0A866D24-BD1C-4416-83BD-013C87831285}" sibTransId="{3D86EC86-FF3D-4E58-A6CE-18471D29B42C}"/>
    <dgm:cxn modelId="{BE4CF4BB-0D4C-435E-88E3-7C3B5F055916}" srcId="{BAD543F1-77F4-4FC4-BE48-41401F6A513E}" destId="{AFD65A56-79BD-43B1-A1E1-0CD0ABB55B86}" srcOrd="2" destOrd="0" parTransId="{79D8A7D4-A1D2-4C01-876E-F4249CFB0512}" sibTransId="{D79A9330-DD40-474A-AE13-02081B7D8ABF}"/>
    <dgm:cxn modelId="{888A00DA-E5B6-4858-BB69-8E1E3A84FAEC}" type="presOf" srcId="{F0701AEA-B646-477D-A01C-7DE48DD948D4}" destId="{8EB90551-D284-4582-BB68-FD121634E5C0}" srcOrd="0" destOrd="0" presId="urn:microsoft.com/office/officeart/2008/layout/LinedList"/>
    <dgm:cxn modelId="{4455F8DE-1AB2-4AB1-933F-ED272809E13D}" type="presOf" srcId="{BAD543F1-77F4-4FC4-BE48-41401F6A513E}" destId="{55A11298-01F0-4F20-AC34-8A46EA76F539}" srcOrd="0" destOrd="0" presId="urn:microsoft.com/office/officeart/2008/layout/LinedList"/>
    <dgm:cxn modelId="{DB676BEA-405C-4CFD-BDB6-A55FE63469E0}" srcId="{BAD543F1-77F4-4FC4-BE48-41401F6A513E}" destId="{23458614-E659-489F-A28C-370EEEC05440}" srcOrd="6" destOrd="0" parTransId="{C85DCFF4-CFDE-45E2-A881-BC3479117E23}" sibTransId="{691FC237-237A-4BFD-8C47-54431A6939BC}"/>
    <dgm:cxn modelId="{D9D12AF2-43E4-4488-AAA9-A88ADD9CBB0C}" type="presOf" srcId="{DAE073FE-1959-45C4-A8B1-CF3D2C58E676}" destId="{C825BA89-1870-4B03-9DAD-799E7AD29A94}" srcOrd="0" destOrd="0" presId="urn:microsoft.com/office/officeart/2008/layout/LinedList"/>
    <dgm:cxn modelId="{1F67AF23-120D-4581-928D-631C20B50BC9}" type="presParOf" srcId="{55A11298-01F0-4F20-AC34-8A46EA76F539}" destId="{7375789C-0886-4C96-93A8-A1FADA6FC684}" srcOrd="0" destOrd="0" presId="urn:microsoft.com/office/officeart/2008/layout/LinedList"/>
    <dgm:cxn modelId="{2F139B72-BD1C-44BE-B557-01392A9FC595}" type="presParOf" srcId="{55A11298-01F0-4F20-AC34-8A46EA76F539}" destId="{8D3F6B12-8214-47A7-A209-AA19311FE7B0}" srcOrd="1" destOrd="0" presId="urn:microsoft.com/office/officeart/2008/layout/LinedList"/>
    <dgm:cxn modelId="{67ED2ABB-EDFB-489F-9064-B9E344E21D87}" type="presParOf" srcId="{8D3F6B12-8214-47A7-A209-AA19311FE7B0}" destId="{8EB90551-D284-4582-BB68-FD121634E5C0}" srcOrd="0" destOrd="0" presId="urn:microsoft.com/office/officeart/2008/layout/LinedList"/>
    <dgm:cxn modelId="{D5DB56BD-D508-4462-8AEA-0447CCBC6878}" type="presParOf" srcId="{8D3F6B12-8214-47A7-A209-AA19311FE7B0}" destId="{C02CBC6A-B69F-42C1-8C9F-5E591180B280}" srcOrd="1" destOrd="0" presId="urn:microsoft.com/office/officeart/2008/layout/LinedList"/>
    <dgm:cxn modelId="{85020F07-5DAB-4B7C-951D-41AE7710A82D}" type="presParOf" srcId="{55A11298-01F0-4F20-AC34-8A46EA76F539}" destId="{06C60FDA-CC6D-4F61-B75B-86F3CA558287}" srcOrd="2" destOrd="0" presId="urn:microsoft.com/office/officeart/2008/layout/LinedList"/>
    <dgm:cxn modelId="{F2B1D653-2456-41E0-8863-04262A7A8B8B}" type="presParOf" srcId="{55A11298-01F0-4F20-AC34-8A46EA76F539}" destId="{5AA8297F-9502-4983-AEBD-C0377AAD7E4F}" srcOrd="3" destOrd="0" presId="urn:microsoft.com/office/officeart/2008/layout/LinedList"/>
    <dgm:cxn modelId="{A8D5F9DC-4523-45F2-AE82-7B98DF578E01}" type="presParOf" srcId="{5AA8297F-9502-4983-AEBD-C0377AAD7E4F}" destId="{D48D2B3E-E97B-413C-8D14-6BF7C3EB0485}" srcOrd="0" destOrd="0" presId="urn:microsoft.com/office/officeart/2008/layout/LinedList"/>
    <dgm:cxn modelId="{A9242047-3490-4443-A827-4DAE742EFA0A}" type="presParOf" srcId="{5AA8297F-9502-4983-AEBD-C0377AAD7E4F}" destId="{B36B1018-659F-4926-AF1E-AD1E8414A5C5}" srcOrd="1" destOrd="0" presId="urn:microsoft.com/office/officeart/2008/layout/LinedList"/>
    <dgm:cxn modelId="{9FB97903-97EC-4A2B-9E78-608D0F7EB768}" type="presParOf" srcId="{55A11298-01F0-4F20-AC34-8A46EA76F539}" destId="{9F1C0CCF-42FF-475F-8DB5-EA9205B77FEA}" srcOrd="4" destOrd="0" presId="urn:microsoft.com/office/officeart/2008/layout/LinedList"/>
    <dgm:cxn modelId="{B787130A-93DC-4125-AF68-7416645FD35E}" type="presParOf" srcId="{55A11298-01F0-4F20-AC34-8A46EA76F539}" destId="{0405D1A3-E010-449B-8C5F-F1896B648971}" srcOrd="5" destOrd="0" presId="urn:microsoft.com/office/officeart/2008/layout/LinedList"/>
    <dgm:cxn modelId="{FCBD3E8D-9D2C-4F6B-BDC4-2C5662FB1386}" type="presParOf" srcId="{0405D1A3-E010-449B-8C5F-F1896B648971}" destId="{2EE5742A-6AB6-4C03-A595-2F86291AC4F8}" srcOrd="0" destOrd="0" presId="urn:microsoft.com/office/officeart/2008/layout/LinedList"/>
    <dgm:cxn modelId="{F87ABE0F-BABA-4DCE-AA61-ED899EBFC936}" type="presParOf" srcId="{0405D1A3-E010-449B-8C5F-F1896B648971}" destId="{4434357C-A8C3-49FA-92E8-C30855A44C73}" srcOrd="1" destOrd="0" presId="urn:microsoft.com/office/officeart/2008/layout/LinedList"/>
    <dgm:cxn modelId="{68AC9A84-1D1D-4A99-BD10-1DFD19FF6448}" type="presParOf" srcId="{55A11298-01F0-4F20-AC34-8A46EA76F539}" destId="{900395C0-3168-4FB8-A890-68B852D5BAD1}" srcOrd="6" destOrd="0" presId="urn:microsoft.com/office/officeart/2008/layout/LinedList"/>
    <dgm:cxn modelId="{9B244813-651C-457B-980A-1AFFB0FCC81A}" type="presParOf" srcId="{55A11298-01F0-4F20-AC34-8A46EA76F539}" destId="{EEF2FCF7-F24C-4F8C-A57D-B1445C990460}" srcOrd="7" destOrd="0" presId="urn:microsoft.com/office/officeart/2008/layout/LinedList"/>
    <dgm:cxn modelId="{2E1FEB3C-4DCD-432D-A6AD-926C03C7115D}" type="presParOf" srcId="{EEF2FCF7-F24C-4F8C-A57D-B1445C990460}" destId="{C825BA89-1870-4B03-9DAD-799E7AD29A94}" srcOrd="0" destOrd="0" presId="urn:microsoft.com/office/officeart/2008/layout/LinedList"/>
    <dgm:cxn modelId="{BD48B547-BF87-4C07-A1EC-EA6F18FFBCE7}" type="presParOf" srcId="{EEF2FCF7-F24C-4F8C-A57D-B1445C990460}" destId="{2421434A-E67F-40C7-8BF8-129F31E460D0}" srcOrd="1" destOrd="0" presId="urn:microsoft.com/office/officeart/2008/layout/LinedList"/>
    <dgm:cxn modelId="{612FDEA0-E241-43FF-9CEC-0D9EB0B04D64}" type="presParOf" srcId="{55A11298-01F0-4F20-AC34-8A46EA76F539}" destId="{996C1EE0-0444-49A3-8058-5F4AF7450860}" srcOrd="8" destOrd="0" presId="urn:microsoft.com/office/officeart/2008/layout/LinedList"/>
    <dgm:cxn modelId="{BD143B4E-1F49-4904-916C-E5E098022D35}" type="presParOf" srcId="{55A11298-01F0-4F20-AC34-8A46EA76F539}" destId="{E9229391-4EA8-4C5C-8751-60DB2C25723B}" srcOrd="9" destOrd="0" presId="urn:microsoft.com/office/officeart/2008/layout/LinedList"/>
    <dgm:cxn modelId="{DA26FEEA-A82F-4B8E-B0E2-C9FC25DBE5C2}" type="presParOf" srcId="{E9229391-4EA8-4C5C-8751-60DB2C25723B}" destId="{DE941EEF-3845-428F-A809-9F69CA54E961}" srcOrd="0" destOrd="0" presId="urn:microsoft.com/office/officeart/2008/layout/LinedList"/>
    <dgm:cxn modelId="{05ABC33D-E283-41D8-B664-DE6C170EF3BF}" type="presParOf" srcId="{E9229391-4EA8-4C5C-8751-60DB2C25723B}" destId="{AF2A442D-5734-45F0-99CB-97D168B86C37}" srcOrd="1" destOrd="0" presId="urn:microsoft.com/office/officeart/2008/layout/LinedList"/>
    <dgm:cxn modelId="{6BD4C981-C652-485E-9AB0-77FCC58F7D91}" type="presParOf" srcId="{55A11298-01F0-4F20-AC34-8A46EA76F539}" destId="{E1D326EE-EFAE-4549-818B-AB546000848E}" srcOrd="10" destOrd="0" presId="urn:microsoft.com/office/officeart/2008/layout/LinedList"/>
    <dgm:cxn modelId="{2D23385D-0EA2-48CD-8EEF-AD3599C0466C}" type="presParOf" srcId="{55A11298-01F0-4F20-AC34-8A46EA76F539}" destId="{710B6472-1172-4A2C-86E2-CF72E36BF24D}" srcOrd="11" destOrd="0" presId="urn:microsoft.com/office/officeart/2008/layout/LinedList"/>
    <dgm:cxn modelId="{F2CB1940-4A7C-46D1-9BCD-9DA49D4C0983}" type="presParOf" srcId="{710B6472-1172-4A2C-86E2-CF72E36BF24D}" destId="{D9D3E2B0-348E-4928-824E-19AB52696650}" srcOrd="0" destOrd="0" presId="urn:microsoft.com/office/officeart/2008/layout/LinedList"/>
    <dgm:cxn modelId="{29BD04F6-8C3E-47F0-BBBA-576430B9DB88}" type="presParOf" srcId="{710B6472-1172-4A2C-86E2-CF72E36BF24D}" destId="{B7271F7C-3A92-46EC-9E01-1777AC7B4EF6}" srcOrd="1" destOrd="0" presId="urn:microsoft.com/office/officeart/2008/layout/LinedList"/>
    <dgm:cxn modelId="{9DD77EC3-F3D0-4133-AB48-E71E069CC1C3}" type="presParOf" srcId="{55A11298-01F0-4F20-AC34-8A46EA76F539}" destId="{33D3943F-A587-4A39-82F6-0E29874B5659}" srcOrd="12" destOrd="0" presId="urn:microsoft.com/office/officeart/2008/layout/LinedList"/>
    <dgm:cxn modelId="{0BCA7BCE-475D-4969-B296-682C41DD4411}" type="presParOf" srcId="{55A11298-01F0-4F20-AC34-8A46EA76F539}" destId="{5CB61650-BC48-432E-8B16-87033E0106A6}" srcOrd="13" destOrd="0" presId="urn:microsoft.com/office/officeart/2008/layout/LinedList"/>
    <dgm:cxn modelId="{14BAE905-59D1-45EB-9D0C-5FEB048C4EC8}" type="presParOf" srcId="{5CB61650-BC48-432E-8B16-87033E0106A6}" destId="{0860D9D4-F6B2-4AF3-A6FA-BDCB2D3D023A}" srcOrd="0" destOrd="0" presId="urn:microsoft.com/office/officeart/2008/layout/LinedList"/>
    <dgm:cxn modelId="{1CF8DA3A-5B9B-4356-8FD4-22088C1F322F}" type="presParOf" srcId="{5CB61650-BC48-432E-8B16-87033E0106A6}" destId="{7CDBADD8-ED7D-43F2-A66B-AA62C1AB30B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789C-0886-4C96-93A8-A1FADA6FC684}">
      <dsp:nvSpPr>
        <dsp:cNvPr id="0" name=""/>
        <dsp:cNvSpPr/>
      </dsp:nvSpPr>
      <dsp:spPr>
        <a:xfrm>
          <a:off x="0" y="623"/>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90551-D284-4582-BB68-FD121634E5C0}">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ctr" defTabSz="1466850">
            <a:lnSpc>
              <a:spcPct val="90000"/>
            </a:lnSpc>
            <a:spcBef>
              <a:spcPct val="0"/>
            </a:spcBef>
            <a:spcAft>
              <a:spcPct val="35000"/>
            </a:spcAft>
            <a:buNone/>
          </a:pPr>
          <a:r>
            <a:rPr lang="en-US" sz="3300" kern="1200" dirty="0"/>
            <a:t>The Charge</a:t>
          </a:r>
        </a:p>
      </dsp:txBody>
      <dsp:txXfrm>
        <a:off x="0" y="623"/>
        <a:ext cx="6492875" cy="729164"/>
      </dsp:txXfrm>
    </dsp:sp>
    <dsp:sp modelId="{06C60FDA-CC6D-4F61-B75B-86F3CA558287}">
      <dsp:nvSpPr>
        <dsp:cNvPr id="0" name=""/>
        <dsp:cNvSpPr/>
      </dsp:nvSpPr>
      <dsp:spPr>
        <a:xfrm>
          <a:off x="0" y="729788"/>
          <a:ext cx="6492875" cy="0"/>
        </a:xfrm>
        <a:prstGeom prst="line">
          <a:avLst/>
        </a:prstGeom>
        <a:solidFill>
          <a:schemeClr val="accent2">
            <a:hueOff val="-598994"/>
            <a:satOff val="4120"/>
            <a:lumOff val="457"/>
            <a:alphaOff val="0"/>
          </a:schemeClr>
        </a:solidFill>
        <a:ln w="15875" cap="rnd" cmpd="sng" algn="ctr">
          <a:solidFill>
            <a:schemeClr val="accent2">
              <a:hueOff val="-598994"/>
              <a:satOff val="4120"/>
              <a:lumOff val="4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D2B3E-E97B-413C-8D14-6BF7C3EB0485}">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ctr" defTabSz="1466850">
            <a:lnSpc>
              <a:spcPct val="90000"/>
            </a:lnSpc>
            <a:spcBef>
              <a:spcPct val="0"/>
            </a:spcBef>
            <a:spcAft>
              <a:spcPct val="35000"/>
            </a:spcAft>
            <a:buNone/>
          </a:pPr>
          <a:r>
            <a:rPr lang="en-US" sz="3300" kern="1200" dirty="0"/>
            <a:t>Outline of Guidelines</a:t>
          </a:r>
        </a:p>
      </dsp:txBody>
      <dsp:txXfrm>
        <a:off x="0" y="729788"/>
        <a:ext cx="6492875" cy="729164"/>
      </dsp:txXfrm>
    </dsp:sp>
    <dsp:sp modelId="{9F1C0CCF-42FF-475F-8DB5-EA9205B77FEA}">
      <dsp:nvSpPr>
        <dsp:cNvPr id="0" name=""/>
        <dsp:cNvSpPr/>
      </dsp:nvSpPr>
      <dsp:spPr>
        <a:xfrm>
          <a:off x="0" y="1458952"/>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5742A-6AB6-4C03-A595-2F86291AC4F8}">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ctr" defTabSz="1466850">
            <a:lnSpc>
              <a:spcPct val="90000"/>
            </a:lnSpc>
            <a:spcBef>
              <a:spcPct val="0"/>
            </a:spcBef>
            <a:spcAft>
              <a:spcPct val="35000"/>
            </a:spcAft>
            <a:buNone/>
          </a:pPr>
          <a:endParaRPr lang="en-US" sz="3300" kern="1200" dirty="0"/>
        </a:p>
      </dsp:txBody>
      <dsp:txXfrm>
        <a:off x="0" y="1458952"/>
        <a:ext cx="6492875" cy="729164"/>
      </dsp:txXfrm>
    </dsp:sp>
    <dsp:sp modelId="{900395C0-3168-4FB8-A890-68B852D5BAD1}">
      <dsp:nvSpPr>
        <dsp:cNvPr id="0" name=""/>
        <dsp:cNvSpPr/>
      </dsp:nvSpPr>
      <dsp:spPr>
        <a:xfrm>
          <a:off x="0" y="2188117"/>
          <a:ext cx="6492875" cy="0"/>
        </a:xfrm>
        <a:prstGeom prst="line">
          <a:avLst/>
        </a:prstGeom>
        <a:solidFill>
          <a:schemeClr val="accent2">
            <a:hueOff val="-1796981"/>
            <a:satOff val="12361"/>
            <a:lumOff val="1372"/>
            <a:alphaOff val="0"/>
          </a:schemeClr>
        </a:solidFill>
        <a:ln w="15875" cap="rnd" cmpd="sng" algn="ctr">
          <a:solidFill>
            <a:schemeClr val="accent2">
              <a:hueOff val="-1796981"/>
              <a:satOff val="12361"/>
              <a:lumOff val="13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25BA89-1870-4B03-9DAD-799E7AD29A94}">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ctr" defTabSz="1466850">
            <a:lnSpc>
              <a:spcPct val="90000"/>
            </a:lnSpc>
            <a:spcBef>
              <a:spcPct val="0"/>
            </a:spcBef>
            <a:spcAft>
              <a:spcPct val="35000"/>
            </a:spcAft>
            <a:buNone/>
          </a:pPr>
          <a:r>
            <a:rPr lang="en-US" sz="3300" kern="1200" dirty="0"/>
            <a:t>Applicants Guidelines</a:t>
          </a:r>
        </a:p>
      </dsp:txBody>
      <dsp:txXfrm>
        <a:off x="0" y="2188117"/>
        <a:ext cx="6492875" cy="729164"/>
      </dsp:txXfrm>
    </dsp:sp>
    <dsp:sp modelId="{996C1EE0-0444-49A3-8058-5F4AF7450860}">
      <dsp:nvSpPr>
        <dsp:cNvPr id="0" name=""/>
        <dsp:cNvSpPr/>
      </dsp:nvSpPr>
      <dsp:spPr>
        <a:xfrm>
          <a:off x="0" y="2917282"/>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941EEF-3845-428F-A809-9F69CA54E961}">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ctr" defTabSz="1466850">
            <a:lnSpc>
              <a:spcPct val="90000"/>
            </a:lnSpc>
            <a:spcBef>
              <a:spcPct val="0"/>
            </a:spcBef>
            <a:spcAft>
              <a:spcPct val="35000"/>
            </a:spcAft>
            <a:buNone/>
          </a:pPr>
          <a:r>
            <a:rPr lang="en-US" sz="3300" kern="1200" dirty="0"/>
            <a:t>Students, Faculty and Staff</a:t>
          </a:r>
        </a:p>
      </dsp:txBody>
      <dsp:txXfrm>
        <a:off x="0" y="2917282"/>
        <a:ext cx="6492875" cy="729164"/>
      </dsp:txXfrm>
    </dsp:sp>
    <dsp:sp modelId="{E1D326EE-EFAE-4549-818B-AB546000848E}">
      <dsp:nvSpPr>
        <dsp:cNvPr id="0" name=""/>
        <dsp:cNvSpPr/>
      </dsp:nvSpPr>
      <dsp:spPr>
        <a:xfrm>
          <a:off x="0" y="3646447"/>
          <a:ext cx="6492875" cy="0"/>
        </a:xfrm>
        <a:prstGeom prst="line">
          <a:avLst/>
        </a:prstGeom>
        <a:solidFill>
          <a:schemeClr val="accent2">
            <a:hueOff val="-2994968"/>
            <a:satOff val="20602"/>
            <a:lumOff val="2287"/>
            <a:alphaOff val="0"/>
          </a:schemeClr>
        </a:solidFill>
        <a:ln w="15875" cap="rnd" cmpd="sng" algn="ctr">
          <a:solidFill>
            <a:schemeClr val="accent2">
              <a:hueOff val="-2994968"/>
              <a:satOff val="20602"/>
              <a:lumOff val="22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D3E2B0-348E-4928-824E-19AB52696650}">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ctr" defTabSz="1466850">
            <a:lnSpc>
              <a:spcPct val="90000"/>
            </a:lnSpc>
            <a:spcBef>
              <a:spcPct val="0"/>
            </a:spcBef>
            <a:spcAft>
              <a:spcPct val="35000"/>
            </a:spcAft>
            <a:buNone/>
          </a:pPr>
          <a:r>
            <a:rPr lang="en-US" sz="3300" kern="1200" dirty="0"/>
            <a:t>Plans</a:t>
          </a:r>
        </a:p>
      </dsp:txBody>
      <dsp:txXfrm>
        <a:off x="0" y="3646447"/>
        <a:ext cx="6492875" cy="729164"/>
      </dsp:txXfrm>
    </dsp:sp>
    <dsp:sp modelId="{33D3943F-A587-4A39-82F6-0E29874B5659}">
      <dsp:nvSpPr>
        <dsp:cNvPr id="0" name=""/>
        <dsp:cNvSpPr/>
      </dsp:nvSpPr>
      <dsp:spPr>
        <a:xfrm>
          <a:off x="0" y="4375611"/>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0D9D4-F6B2-4AF3-A6FA-BDCB2D3D023A}">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ctr" defTabSz="1466850">
            <a:lnSpc>
              <a:spcPct val="90000"/>
            </a:lnSpc>
            <a:spcBef>
              <a:spcPct val="0"/>
            </a:spcBef>
            <a:spcAft>
              <a:spcPct val="35000"/>
            </a:spcAft>
            <a:buNone/>
          </a:pPr>
          <a:endParaRPr lang="en-US" sz="3300" kern="1200" dirty="0"/>
        </a:p>
      </dsp:txBody>
      <dsp:txXfrm>
        <a:off x="0" y="4375611"/>
        <a:ext cx="6492875" cy="7291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3/25/2021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51D6-436D-460C-8FDD-251EB716A5DE}"/>
              </a:ext>
            </a:extLst>
          </p:cNvPr>
          <p:cNvSpPr>
            <a:spLocks noGrp="1"/>
          </p:cNvSpPr>
          <p:nvPr>
            <p:ph type="ctrTitle"/>
          </p:nvPr>
        </p:nvSpPr>
        <p:spPr/>
        <p:txBody>
          <a:bodyPr>
            <a:normAutofit fontScale="90000"/>
          </a:bodyPr>
          <a:lstStyle/>
          <a:p>
            <a:r>
              <a:rPr lang="en-US" dirty="0"/>
              <a:t>Fairness and Equity in Assessment Task Force:</a:t>
            </a:r>
            <a:br>
              <a:rPr lang="en-US" dirty="0"/>
            </a:br>
            <a:r>
              <a:rPr lang="en-US" dirty="0"/>
              <a:t>Guidelines Development Group</a:t>
            </a:r>
          </a:p>
        </p:txBody>
      </p:sp>
      <p:sp>
        <p:nvSpPr>
          <p:cNvPr id="3" name="Subtitle 2">
            <a:extLst>
              <a:ext uri="{FF2B5EF4-FFF2-40B4-BE49-F238E27FC236}">
                <a16:creationId xmlns:a16="http://schemas.microsoft.com/office/drawing/2014/main" id="{CEB8A2F4-D372-47B9-88FA-555829AE036E}"/>
              </a:ext>
            </a:extLst>
          </p:cNvPr>
          <p:cNvSpPr>
            <a:spLocks noGrp="1"/>
          </p:cNvSpPr>
          <p:nvPr>
            <p:ph type="subTitle" idx="1"/>
          </p:nvPr>
        </p:nvSpPr>
        <p:spPr>
          <a:xfrm>
            <a:off x="4515378" y="3996267"/>
            <a:ext cx="6987645" cy="1388534"/>
          </a:xfrm>
        </p:spPr>
        <p:txBody>
          <a:bodyPr/>
          <a:lstStyle/>
          <a:p>
            <a:r>
              <a:rPr lang="en-US" dirty="0"/>
              <a:t>March 25, 2021</a:t>
            </a:r>
          </a:p>
          <a:p>
            <a:r>
              <a:rPr lang="en-US" dirty="0"/>
              <a:t>2-3pm</a:t>
            </a:r>
            <a:r>
              <a:rPr lang="en-US" dirty="0">
                <a:solidFill>
                  <a:srgbClr val="FF0000"/>
                </a:solidFill>
              </a:rPr>
              <a:t> </a:t>
            </a:r>
            <a:r>
              <a:rPr lang="en-US" dirty="0"/>
              <a:t>Virtual meeting - Zoom</a:t>
            </a:r>
          </a:p>
        </p:txBody>
      </p:sp>
    </p:spTree>
    <p:extLst>
      <p:ext uri="{BB962C8B-B14F-4D97-AF65-F5344CB8AC3E}">
        <p14:creationId xmlns:p14="http://schemas.microsoft.com/office/powerpoint/2010/main" val="175942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00943FE-F917-4F82-B6BE-D9190675B088}"/>
              </a:ext>
            </a:extLst>
          </p:cNvPr>
          <p:cNvSpPr>
            <a:spLocks noGrp="1"/>
          </p:cNvSpPr>
          <p:nvPr>
            <p:ph type="title"/>
          </p:nvPr>
        </p:nvSpPr>
        <p:spPr>
          <a:xfrm>
            <a:off x="535021" y="685800"/>
            <a:ext cx="2639962" cy="5105400"/>
          </a:xfrm>
        </p:spPr>
        <p:txBody>
          <a:bodyPr>
            <a:normAutofit/>
          </a:bodyPr>
          <a:lstStyle/>
          <a:p>
            <a:r>
              <a:rPr lang="en-US">
                <a:solidFill>
                  <a:srgbClr val="FFFFFF"/>
                </a:solidFill>
              </a:rPr>
              <a:t>Agenda</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BF50BB24-7051-4E0A-AB6D-3A3F972FCF9F}"/>
              </a:ext>
            </a:extLst>
          </p:cNvPr>
          <p:cNvGraphicFramePr>
            <a:graphicFrameLocks noGrp="1"/>
          </p:cNvGraphicFramePr>
          <p:nvPr>
            <p:ph idx="1"/>
            <p:extLst>
              <p:ext uri="{D42A27DB-BD31-4B8C-83A1-F6EECF244321}">
                <p14:modId xmlns:p14="http://schemas.microsoft.com/office/powerpoint/2010/main" val="282154901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50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59138C-74A1-445B-848C-3608AE871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DFD7409-66D7-4C9C-B528-E79EB64A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7455" y="0"/>
            <a:ext cx="5014912" cy="6862763"/>
            <a:chOff x="2928938" y="-4763"/>
            <a:chExt cx="5014912" cy="6862763"/>
          </a:xfrm>
        </p:grpSpPr>
        <p:sp>
          <p:nvSpPr>
            <p:cNvPr id="11" name="Freeform 6">
              <a:extLst>
                <a:ext uri="{FF2B5EF4-FFF2-40B4-BE49-F238E27FC236}">
                  <a16:creationId xmlns:a16="http://schemas.microsoft.com/office/drawing/2014/main" id="{87990EF0-5F6F-4FE3-AA65-8968AF2D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2" name="Freeform 7">
              <a:extLst>
                <a:ext uri="{FF2B5EF4-FFF2-40B4-BE49-F238E27FC236}">
                  <a16:creationId xmlns:a16="http://schemas.microsoft.com/office/drawing/2014/main" id="{D78F7598-94C7-46E9-8B2A-CB44A0F25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99D2CBB1-072D-4875-B7D7-CADB0ABF3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4" name="Freeform 13">
              <a:extLst>
                <a:ext uri="{FF2B5EF4-FFF2-40B4-BE49-F238E27FC236}">
                  <a16:creationId xmlns:a16="http://schemas.microsoft.com/office/drawing/2014/main" id="{58F600B4-EE22-4BA5-A764-9D80C335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1E8DAD02-2B30-48A9-ACE0-2E9193091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5">
              <a:extLst>
                <a:ext uri="{FF2B5EF4-FFF2-40B4-BE49-F238E27FC236}">
                  <a16:creationId xmlns:a16="http://schemas.microsoft.com/office/drawing/2014/main" id="{F8F76B12-142C-41AF-B239-F414ABCFA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18" name="Rectangle 17">
            <a:extLst>
              <a:ext uri="{FF2B5EF4-FFF2-40B4-BE49-F238E27FC236}">
                <a16:creationId xmlns:a16="http://schemas.microsoft.com/office/drawing/2014/main" id="{225F4217-4021-45A0-812B-398F9A7A9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929" y="667808"/>
            <a:ext cx="10894142"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A3130-4446-4D49-929C-E9307F7223C0}"/>
              </a:ext>
            </a:extLst>
          </p:cNvPr>
          <p:cNvSpPr>
            <a:spLocks noGrp="1"/>
          </p:cNvSpPr>
          <p:nvPr>
            <p:ph type="title"/>
          </p:nvPr>
        </p:nvSpPr>
        <p:spPr>
          <a:xfrm>
            <a:off x="1189702" y="1261872"/>
            <a:ext cx="3145536" cy="4334256"/>
          </a:xfrm>
        </p:spPr>
        <p:txBody>
          <a:bodyPr>
            <a:normAutofit/>
          </a:bodyPr>
          <a:lstStyle/>
          <a:p>
            <a:pPr algn="r"/>
            <a:r>
              <a:rPr lang="en-US" sz="3600" dirty="0"/>
              <a:t>The Charge</a:t>
            </a:r>
          </a:p>
        </p:txBody>
      </p:sp>
      <p:cxnSp>
        <p:nvCxnSpPr>
          <p:cNvPr id="20" name="Straight Connector 19">
            <a:extLst>
              <a:ext uri="{FF2B5EF4-FFF2-40B4-BE49-F238E27FC236}">
                <a16:creationId xmlns:a16="http://schemas.microsoft.com/office/drawing/2014/main" id="{486F4EBC-E415-40E4-A8BA-BA66F0B63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A31179-6C9E-4843-866C-E7BC3229FD9A}"/>
              </a:ext>
            </a:extLst>
          </p:cNvPr>
          <p:cNvSpPr>
            <a:spLocks noGrp="1"/>
          </p:cNvSpPr>
          <p:nvPr>
            <p:ph idx="1"/>
          </p:nvPr>
        </p:nvSpPr>
        <p:spPr>
          <a:xfrm>
            <a:off x="4948474" y="1176951"/>
            <a:ext cx="5974778" cy="4824055"/>
          </a:xfrm>
        </p:spPr>
        <p:txBody>
          <a:bodyPr>
            <a:normAutofit lnSpcReduction="10000"/>
          </a:bodyPr>
          <a:lstStyle/>
          <a:p>
            <a:pPr marL="0" indent="0">
              <a:lnSpc>
                <a:spcPct val="90000"/>
              </a:lnSpc>
              <a:buNone/>
            </a:pPr>
            <a:r>
              <a:rPr lang="en-US" sz="2800" dirty="0">
                <a:effectLst/>
                <a:latin typeface="Calibri" panose="020F0502020204030204" pitchFamily="34" charset="0"/>
                <a:ea typeface="Calibri" panose="020F0502020204030204" pitchFamily="34" charset="0"/>
              </a:rPr>
              <a:t>The Task Force is charged with establishing a set of guidelines for UF faculty, instructors, staff, and administrators to help ensure fairness and equity in assessment in all contexts at the university. The guidelines must address fairness and equity in the entire  assessment process, including development, opportunity to learn, administration, scoring, score interpretations, and the evaluation of the measurement properties of the assessment.</a:t>
            </a:r>
          </a:p>
        </p:txBody>
      </p:sp>
    </p:spTree>
    <p:extLst>
      <p:ext uri="{BB962C8B-B14F-4D97-AF65-F5344CB8AC3E}">
        <p14:creationId xmlns:p14="http://schemas.microsoft.com/office/powerpoint/2010/main" val="153930819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 Guidelines Outline</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marL="0" indent="0">
              <a:buNone/>
            </a:pPr>
            <a:r>
              <a:rPr lang="en-US" sz="2000" b="1" dirty="0">
                <a:solidFill>
                  <a:srgbClr val="FFC000"/>
                </a:solidFill>
              </a:rPr>
              <a:t>Types of Assessments</a:t>
            </a:r>
          </a:p>
          <a:p>
            <a:pPr marL="0" indent="0">
              <a:buNone/>
            </a:pPr>
            <a:r>
              <a:rPr lang="en-US" sz="2000" b="1" dirty="0">
                <a:solidFill>
                  <a:srgbClr val="FFC000"/>
                </a:solidFill>
              </a:rPr>
              <a:t>Technology</a:t>
            </a:r>
          </a:p>
          <a:p>
            <a:pPr marL="0" indent="0">
              <a:buNone/>
            </a:pPr>
            <a:endParaRPr lang="en-US" sz="2000" b="1" dirty="0">
              <a:solidFill>
                <a:srgbClr val="FFC000"/>
              </a:solidFill>
            </a:endParaRPr>
          </a:p>
          <a:p>
            <a:pPr marL="0" indent="0">
              <a:buNone/>
            </a:pPr>
            <a:r>
              <a:rPr lang="en-US" sz="2000" b="1" dirty="0">
                <a:solidFill>
                  <a:srgbClr val="FFC000"/>
                </a:solidFill>
              </a:rPr>
              <a:t>Applicants Guidelines</a:t>
            </a:r>
          </a:p>
          <a:p>
            <a:pPr marL="0" indent="0">
              <a:buNone/>
            </a:pPr>
            <a:r>
              <a:rPr lang="en-US" sz="2000" b="1" dirty="0">
                <a:solidFill>
                  <a:srgbClr val="FFC000"/>
                </a:solidFill>
              </a:rPr>
              <a:t>Students Guidelines</a:t>
            </a:r>
          </a:p>
          <a:p>
            <a:pPr marL="0" indent="0">
              <a:buNone/>
            </a:pPr>
            <a:r>
              <a:rPr lang="en-US" sz="2000" b="1" dirty="0">
                <a:solidFill>
                  <a:srgbClr val="FFC000"/>
                </a:solidFill>
              </a:rPr>
              <a:t>Faculty Guidelines</a:t>
            </a:r>
          </a:p>
          <a:p>
            <a:pPr marL="0" indent="0">
              <a:buNone/>
            </a:pPr>
            <a:r>
              <a:rPr lang="en-US" sz="2000" b="1" dirty="0">
                <a:solidFill>
                  <a:srgbClr val="FFC000"/>
                </a:solidFill>
              </a:rPr>
              <a:t>Staff Guidelines</a:t>
            </a:r>
            <a:endParaRPr lang="en-US" sz="2000" dirty="0">
              <a:solidFill>
                <a:schemeClr val="bg1"/>
              </a:solidFill>
            </a:endParaRPr>
          </a:p>
        </p:txBody>
      </p:sp>
    </p:spTree>
    <p:extLst>
      <p:ext uri="{BB962C8B-B14F-4D97-AF65-F5344CB8AC3E}">
        <p14:creationId xmlns:p14="http://schemas.microsoft.com/office/powerpoint/2010/main" val="3120060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For Each Set of Guidelines  </a:t>
            </a:r>
            <a:br>
              <a:rPr lang="en-US" sz="3200" dirty="0"/>
            </a:br>
            <a:endParaRPr lang="en-US" sz="3200" dirty="0"/>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fontScale="77500" lnSpcReduction="20000"/>
          </a:bodyPr>
          <a:lstStyle/>
          <a:p>
            <a:r>
              <a:rPr lang="en-US" sz="4000" b="1" dirty="0">
                <a:solidFill>
                  <a:srgbClr val="FFC000"/>
                </a:solidFill>
              </a:rPr>
              <a:t>Assessment development</a:t>
            </a:r>
          </a:p>
          <a:p>
            <a:r>
              <a:rPr lang="en-US" sz="4000" b="1" dirty="0">
                <a:solidFill>
                  <a:srgbClr val="FFC000"/>
                </a:solidFill>
              </a:rPr>
              <a:t>Assessment selection</a:t>
            </a:r>
          </a:p>
          <a:p>
            <a:r>
              <a:rPr lang="en-US" sz="4000" b="1" dirty="0">
                <a:solidFill>
                  <a:srgbClr val="FFC000"/>
                </a:solidFill>
              </a:rPr>
              <a:t>Assessment administration</a:t>
            </a:r>
          </a:p>
          <a:p>
            <a:r>
              <a:rPr lang="en-US" sz="4000" b="1" dirty="0">
                <a:solidFill>
                  <a:srgbClr val="FFC000"/>
                </a:solidFill>
              </a:rPr>
              <a:t>Opportunity to learn</a:t>
            </a:r>
          </a:p>
          <a:p>
            <a:r>
              <a:rPr lang="en-US" sz="4000" b="1" dirty="0">
                <a:solidFill>
                  <a:srgbClr val="FFC000"/>
                </a:solidFill>
              </a:rPr>
              <a:t>Assessment scoring</a:t>
            </a:r>
          </a:p>
          <a:p>
            <a:r>
              <a:rPr lang="en-US" sz="4000" b="1" dirty="0">
                <a:solidFill>
                  <a:srgbClr val="FFC000"/>
                </a:solidFill>
              </a:rPr>
              <a:t>Assessment score interpretation and use</a:t>
            </a:r>
          </a:p>
          <a:p>
            <a:r>
              <a:rPr lang="en-US" sz="4000" b="1" dirty="0">
                <a:solidFill>
                  <a:srgbClr val="FFC000"/>
                </a:solidFill>
              </a:rPr>
              <a:t>Evaluation of assessment</a:t>
            </a:r>
          </a:p>
          <a:p>
            <a:endParaRPr lang="en-US" sz="2000" b="1" dirty="0">
              <a:solidFill>
                <a:srgbClr val="FFC000"/>
              </a:solidFill>
            </a:endParaRPr>
          </a:p>
          <a:p>
            <a:endParaRPr lang="en-US" sz="2000" dirty="0">
              <a:solidFill>
                <a:schemeClr val="bg1"/>
              </a:solidFill>
            </a:endParaRPr>
          </a:p>
        </p:txBody>
      </p:sp>
    </p:spTree>
    <p:extLst>
      <p:ext uri="{BB962C8B-B14F-4D97-AF65-F5344CB8AC3E}">
        <p14:creationId xmlns:p14="http://schemas.microsoft.com/office/powerpoint/2010/main" val="4034239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Reporting</a:t>
            </a:r>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pPr lvl="1"/>
            <a:r>
              <a:rPr lang="en-US" sz="4000" b="1" dirty="0">
                <a:solidFill>
                  <a:schemeClr val="bg1"/>
                </a:solidFill>
                <a:latin typeface="Calibri" panose="020F0502020204030204" pitchFamily="34" charset="0"/>
              </a:rPr>
              <a:t>Applicants</a:t>
            </a:r>
          </a:p>
          <a:p>
            <a:pPr lvl="1"/>
            <a:r>
              <a:rPr lang="en-US" sz="4000" b="1" dirty="0">
                <a:solidFill>
                  <a:schemeClr val="bg1"/>
                </a:solidFill>
                <a:latin typeface="Calibri" panose="020F0502020204030204" pitchFamily="34" charset="0"/>
              </a:rPr>
              <a:t>Students</a:t>
            </a:r>
          </a:p>
          <a:p>
            <a:pPr lvl="1"/>
            <a:r>
              <a:rPr lang="en-US" sz="4000" b="1" dirty="0">
                <a:solidFill>
                  <a:schemeClr val="bg1"/>
                </a:solidFill>
                <a:latin typeface="Calibri" panose="020F0502020204030204" pitchFamily="34" charset="0"/>
              </a:rPr>
              <a:t>Faculty</a:t>
            </a:r>
          </a:p>
          <a:p>
            <a:pPr lvl="1"/>
            <a:r>
              <a:rPr lang="en-US" sz="4000" b="1" dirty="0">
                <a:solidFill>
                  <a:schemeClr val="bg1"/>
                </a:solidFill>
                <a:latin typeface="Calibri" panose="020F0502020204030204" pitchFamily="34" charset="0"/>
              </a:rPr>
              <a:t>Staff</a:t>
            </a:r>
          </a:p>
        </p:txBody>
      </p:sp>
    </p:spTree>
    <p:extLst>
      <p:ext uri="{BB962C8B-B14F-4D97-AF65-F5344CB8AC3E}">
        <p14:creationId xmlns:p14="http://schemas.microsoft.com/office/powerpoint/2010/main" val="2522897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32873" y="1507352"/>
            <a:ext cx="11259127" cy="986109"/>
          </a:xfrm>
        </p:spPr>
        <p:txBody>
          <a:bodyPr>
            <a:noAutofit/>
          </a:bodyPr>
          <a:lstStyle/>
          <a:p>
            <a:pPr algn="ctr"/>
            <a:r>
              <a:rPr lang="en-US" sz="3200" b="1" dirty="0"/>
              <a:t>For Next Meeting:</a:t>
            </a:r>
          </a:p>
          <a:p>
            <a:pPr algn="ctr"/>
            <a:r>
              <a:rPr lang="en-US" sz="3200" b="1" dirty="0"/>
              <a:t> </a:t>
            </a:r>
          </a:p>
          <a:p>
            <a:pPr algn="ctr"/>
            <a:endParaRPr lang="en-US" sz="3200" b="1" dirty="0"/>
          </a:p>
          <a:p>
            <a:pPr algn="ctr"/>
            <a:r>
              <a:rPr lang="en-US" sz="3200" b="1" dirty="0"/>
              <a:t>Presentation by Second Group</a:t>
            </a:r>
          </a:p>
          <a:p>
            <a:pPr algn="ctr"/>
            <a:r>
              <a:rPr lang="en-US" sz="3200" b="1" dirty="0"/>
              <a:t>(Need to Schedule </a:t>
            </a:r>
            <a:r>
              <a:rPr lang="en-US" sz="3200" b="1"/>
              <a:t>Extra Meeting)</a:t>
            </a:r>
            <a:endParaRPr lang="en-US" sz="3200" b="1" dirty="0"/>
          </a:p>
        </p:txBody>
      </p:sp>
    </p:spTree>
    <p:extLst>
      <p:ext uri="{BB962C8B-B14F-4D97-AF65-F5344CB8AC3E}">
        <p14:creationId xmlns:p14="http://schemas.microsoft.com/office/powerpoint/2010/main" val="165465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2458</TotalTime>
  <Words>173</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Corbel</vt:lpstr>
      <vt:lpstr>Parallax</vt:lpstr>
      <vt:lpstr>Fairness and Equity in Assessment Task Force: Guidelines Development Group</vt:lpstr>
      <vt:lpstr>Agenda</vt:lpstr>
      <vt:lpstr>The Charge</vt:lpstr>
      <vt:lpstr> Guidelines Outline </vt:lpstr>
      <vt:lpstr>For Each Set of Guidelines   </vt:lpstr>
      <vt:lpstr>Reporting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Assessment Task Force</dc:title>
  <dc:creator>Brophy,Timothy S</dc:creator>
  <cp:lastModifiedBy>Brophy,Timothy S</cp:lastModifiedBy>
  <cp:revision>128</cp:revision>
  <dcterms:created xsi:type="dcterms:W3CDTF">2019-09-25T17:23:23Z</dcterms:created>
  <dcterms:modified xsi:type="dcterms:W3CDTF">2021-03-25T11:44:45Z</dcterms:modified>
</cp:coreProperties>
</file>